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0" r:id="rId2"/>
  </p:sldMasterIdLst>
  <p:notesMasterIdLst>
    <p:notesMasterId r:id="rId13"/>
  </p:notesMasterIdLst>
  <p:sldIdLst>
    <p:sldId id="214747918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147479250" r:id="rId11"/>
    <p:sldId id="2147479227" r:id="rId12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3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ndian, Ranjani (Cognizant)" userId="f1047293-cbfe-43f3-b28e-0c17ad9c8dbd" providerId="ADAL" clId="{C6E28453-FA37-40CE-A268-A19235A7B9AF}"/>
    <pc:docChg chg="undo custSel modSld">
      <pc:chgData name="Pandian, Ranjani (Cognizant)" userId="f1047293-cbfe-43f3-b28e-0c17ad9c8dbd" providerId="ADAL" clId="{C6E28453-FA37-40CE-A268-A19235A7B9AF}" dt="2025-12-11T02:48:08.807" v="34" actId="1076"/>
      <pc:docMkLst>
        <pc:docMk/>
      </pc:docMkLst>
      <pc:sldChg chg="delSp modSp mod">
        <pc:chgData name="Pandian, Ranjani (Cognizant)" userId="f1047293-cbfe-43f3-b28e-0c17ad9c8dbd" providerId="ADAL" clId="{C6E28453-FA37-40CE-A268-A19235A7B9AF}" dt="2025-12-11T02:48:08.807" v="34" actId="1076"/>
        <pc:sldMkLst>
          <pc:docMk/>
          <pc:sldMk cId="2713534842" sldId="2147479184"/>
        </pc:sldMkLst>
        <pc:spChg chg="mod">
          <ac:chgData name="Pandian, Ranjani (Cognizant)" userId="f1047293-cbfe-43f3-b28e-0c17ad9c8dbd" providerId="ADAL" clId="{C6E28453-FA37-40CE-A268-A19235A7B9AF}" dt="2025-12-11T02:48:08.807" v="34" actId="1076"/>
          <ac:spMkLst>
            <pc:docMk/>
            <pc:sldMk cId="2713534842" sldId="2147479184"/>
            <ac:spMk id="4" creationId="{39679B49-7110-1F7C-2F5D-01FCCEADC7B6}"/>
          </ac:spMkLst>
        </pc:spChg>
        <pc:spChg chg="del">
          <ac:chgData name="Pandian, Ranjani (Cognizant)" userId="f1047293-cbfe-43f3-b28e-0c17ad9c8dbd" providerId="ADAL" clId="{C6E28453-FA37-40CE-A268-A19235A7B9AF}" dt="2025-12-10T12:08:31.781" v="24" actId="21"/>
          <ac:spMkLst>
            <pc:docMk/>
            <pc:sldMk cId="2713534842" sldId="2147479184"/>
            <ac:spMk id="8" creationId="{E4D62ED2-26FA-E680-A170-4E82DB887AD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549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AD61830B-85AB-908F-E819-D770B13C76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228600"/>
            <a:ext cx="3429000" cy="228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BB85D-C5E9-56A1-5B2C-F294052461D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2025–2027 Cognizant | Private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FF4630-F4DE-449C-EDFB-181F737A1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EFD08-C94F-6048-8AD6-4B7ED2EB73E5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0408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10CED6B5-AD7C-16C8-100F-A3D2069DB2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228600"/>
            <a:ext cx="3429000" cy="228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C6C944-68B8-95FA-E66E-CC85FCAD995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2025–2027 Cognizant | Private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356D82-3360-4666-95A1-D998D386F4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EFD08-C94F-6048-8AD6-4B7ED2EB73E5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3347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83036653-AFB3-E0C3-A39C-8AA6C6C3B7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228600"/>
            <a:ext cx="3429000" cy="228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98F6F-3EE8-8735-335F-61B2693DC91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2025–2027 Cognizant | Private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429E73-3D5D-D55A-C73D-BDCD72F83D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EFD08-C94F-6048-8AD6-4B7ED2EB73E5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214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1 - gradi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EED6A89-35BA-3F8A-D8BB-D4E661AF1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1714" cy="51475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54380" y="1457325"/>
            <a:ext cx="5357813" cy="747897"/>
          </a:xfrm>
        </p:spPr>
        <p:txBody>
          <a:bodyPr anchor="ctr"/>
          <a:lstStyle>
            <a:lvl1pPr>
              <a:defRPr sz="2700"/>
            </a:lvl1pPr>
          </a:lstStyle>
          <a:p>
            <a:r>
              <a:rPr lang="en-US" dirty="0"/>
              <a:t>Click to add divider title, copy can go here on one or two lines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CDECBBED-5CB0-E446-9994-39B46F9E3A96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754380" y="4800600"/>
            <a:ext cx="1028700" cy="171450"/>
          </a:xfrm>
        </p:spPr>
        <p:txBody>
          <a:bodyPr/>
          <a:lstStyle/>
          <a:p>
            <a:r>
              <a:rPr lang="en-US" dirty="0"/>
              <a:t>© 2025–2027 Cognizant | Private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200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1 - gradien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30394C-5C91-9DEE-E78B-8B2737F22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1714" cy="51475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54380" y="1457325"/>
            <a:ext cx="5357813" cy="747897"/>
          </a:xfrm>
        </p:spPr>
        <p:txBody>
          <a:bodyPr anchor="ctr"/>
          <a:lstStyle>
            <a:lvl1pPr>
              <a:defRPr sz="2700"/>
            </a:lvl1pPr>
          </a:lstStyle>
          <a:p>
            <a:r>
              <a:rPr lang="en-US"/>
              <a:t>Click to add divider title, copy can go here on one or two lines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77643678-0F5B-564C-A597-241F698EF6B4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754380" y="4800600"/>
            <a:ext cx="1028700" cy="171450"/>
          </a:xfrm>
        </p:spPr>
        <p:txBody>
          <a:bodyPr/>
          <a:lstStyle/>
          <a:p>
            <a:r>
              <a:rPr lang="en-US" dirty="0"/>
              <a:t>© 2025–2027 Cognizant | Private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743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 - gradient 1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C64370F-606D-5F7F-46E9-0C08C708F36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9141714" cy="5143499"/>
          </a:xfrm>
          <a:custGeom>
            <a:avLst/>
            <a:gdLst>
              <a:gd name="connsiteX0" fmla="*/ 0 w 12188952"/>
              <a:gd name="connsiteY0" fmla="*/ 0 h 6857999"/>
              <a:gd name="connsiteX1" fmla="*/ 8540183 w 12188952"/>
              <a:gd name="connsiteY1" fmla="*/ 0 h 6857999"/>
              <a:gd name="connsiteX2" fmla="*/ 12188952 w 12188952"/>
              <a:gd name="connsiteY2" fmla="*/ 2025675 h 6857999"/>
              <a:gd name="connsiteX3" fmla="*/ 12188952 w 12188952"/>
              <a:gd name="connsiteY3" fmla="*/ 2029008 h 6857999"/>
              <a:gd name="connsiteX4" fmla="*/ 3779523 w 12188952"/>
              <a:gd name="connsiteY4" fmla="*/ 6857999 h 6857999"/>
              <a:gd name="connsiteX5" fmla="*/ 0 w 12188952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952" h="6857999">
                <a:moveTo>
                  <a:pt x="0" y="0"/>
                </a:moveTo>
                <a:lnTo>
                  <a:pt x="8540183" y="0"/>
                </a:lnTo>
                <a:lnTo>
                  <a:pt x="12188952" y="2025675"/>
                </a:lnTo>
                <a:lnTo>
                  <a:pt x="12188952" y="2029008"/>
                </a:lnTo>
                <a:lnTo>
                  <a:pt x="3779523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rIns="0" bIns="914400" anchor="ctr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77643678-0F5B-564C-A597-241F698EF6B4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754380" y="4800600"/>
            <a:ext cx="1028700" cy="171450"/>
          </a:xfrm>
        </p:spPr>
        <p:txBody>
          <a:bodyPr/>
          <a:lstStyle/>
          <a:p>
            <a:r>
              <a:rPr lang="en-US" dirty="0"/>
              <a:t>© 2025–2027 Cognizant | Private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9E4B4AD-C523-76D6-5AD9-AFCAA5B2EB62}"/>
              </a:ext>
            </a:extLst>
          </p:cNvPr>
          <p:cNvSpPr/>
          <p:nvPr userDrawn="1"/>
        </p:nvSpPr>
        <p:spPr>
          <a:xfrm rot="16200000">
            <a:off x="9156135" y="1511955"/>
            <a:ext cx="8404" cy="8404"/>
          </a:xfrm>
          <a:custGeom>
            <a:avLst/>
            <a:gdLst>
              <a:gd name="connsiteX0" fmla="*/ 0 w 11205"/>
              <a:gd name="connsiteY0" fmla="*/ 0 h 11205"/>
              <a:gd name="connsiteX1" fmla="*/ 0 w 11205"/>
              <a:gd name="connsiteY1" fmla="*/ 0 h 11205"/>
              <a:gd name="connsiteX2" fmla="*/ 0 w 11205"/>
              <a:gd name="connsiteY2" fmla="*/ 0 h 1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05" h="1120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12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00FEF8-3A34-CD8C-A6FB-CE13CAA3B7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3416393" y="-584106"/>
            <a:ext cx="5143500" cy="6311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617220" y="790054"/>
            <a:ext cx="5364480" cy="830997"/>
          </a:xfrm>
        </p:spPr>
        <p:txBody>
          <a:bodyPr wrap="square" anchor="ctr">
            <a:sp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divider title</a:t>
            </a:r>
          </a:p>
        </p:txBody>
      </p:sp>
      <p:pic>
        <p:nvPicPr>
          <p:cNvPr id="6" name="Cognizant Logo_rgb_rev_2023" descr="Cognizant logo reversed, SVG format">
            <a:extLst>
              <a:ext uri="{FF2B5EF4-FFF2-40B4-BE49-F238E27FC236}">
                <a16:creationId xmlns:a16="http://schemas.microsoft.com/office/drawing/2014/main" id="{82FF47A8-7CF0-F27D-023E-57FE9B7138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" r="66"/>
          <a:stretch/>
        </p:blipFill>
        <p:spPr bwMode="ltGray">
          <a:xfrm>
            <a:off x="7943797" y="4840553"/>
            <a:ext cx="877824" cy="15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45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 - gradient 2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C64370F-606D-5F7F-46E9-0C08C708F36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9141714" cy="5143499"/>
          </a:xfrm>
          <a:custGeom>
            <a:avLst/>
            <a:gdLst>
              <a:gd name="connsiteX0" fmla="*/ 0 w 12188952"/>
              <a:gd name="connsiteY0" fmla="*/ 0 h 6857999"/>
              <a:gd name="connsiteX1" fmla="*/ 8540183 w 12188952"/>
              <a:gd name="connsiteY1" fmla="*/ 0 h 6857999"/>
              <a:gd name="connsiteX2" fmla="*/ 12188952 w 12188952"/>
              <a:gd name="connsiteY2" fmla="*/ 2025675 h 6857999"/>
              <a:gd name="connsiteX3" fmla="*/ 12188952 w 12188952"/>
              <a:gd name="connsiteY3" fmla="*/ 2029008 h 6857999"/>
              <a:gd name="connsiteX4" fmla="*/ 3779523 w 12188952"/>
              <a:gd name="connsiteY4" fmla="*/ 6857999 h 6857999"/>
              <a:gd name="connsiteX5" fmla="*/ 0 w 12188952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952" h="6857999">
                <a:moveTo>
                  <a:pt x="0" y="0"/>
                </a:moveTo>
                <a:lnTo>
                  <a:pt x="8540183" y="0"/>
                </a:lnTo>
                <a:lnTo>
                  <a:pt x="12188952" y="2025675"/>
                </a:lnTo>
                <a:lnTo>
                  <a:pt x="12188952" y="2029008"/>
                </a:lnTo>
                <a:lnTo>
                  <a:pt x="3779523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rIns="0" bIns="914400" anchor="ctr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77643678-0F5B-564C-A597-241F698EF6B4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754380" y="4800600"/>
            <a:ext cx="1028700" cy="171450"/>
          </a:xfrm>
        </p:spPr>
        <p:txBody>
          <a:bodyPr/>
          <a:lstStyle/>
          <a:p>
            <a:r>
              <a:rPr lang="en-US" dirty="0"/>
              <a:t>© 2025–2027 Cognizant | Private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9E4B4AD-C523-76D6-5AD9-AFCAA5B2EB62}"/>
              </a:ext>
            </a:extLst>
          </p:cNvPr>
          <p:cNvSpPr/>
          <p:nvPr userDrawn="1"/>
        </p:nvSpPr>
        <p:spPr>
          <a:xfrm rot="16200000">
            <a:off x="9156135" y="1511955"/>
            <a:ext cx="8404" cy="8404"/>
          </a:xfrm>
          <a:custGeom>
            <a:avLst/>
            <a:gdLst>
              <a:gd name="connsiteX0" fmla="*/ 0 w 11205"/>
              <a:gd name="connsiteY0" fmla="*/ 0 h 11205"/>
              <a:gd name="connsiteX1" fmla="*/ 0 w 11205"/>
              <a:gd name="connsiteY1" fmla="*/ 0 h 11205"/>
              <a:gd name="connsiteX2" fmla="*/ 0 w 11205"/>
              <a:gd name="connsiteY2" fmla="*/ 0 h 1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05" h="11205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noFill/>
          <a:ln w="112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B5A0F4-9AAB-4DDF-CF55-9A7C1A97CF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3416393" y="-584106"/>
            <a:ext cx="5143500" cy="6311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617220" y="790054"/>
            <a:ext cx="5364480" cy="830997"/>
          </a:xfrm>
        </p:spPr>
        <p:txBody>
          <a:bodyPr wrap="square" anchor="ctr">
            <a:sp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divider title</a:t>
            </a:r>
          </a:p>
        </p:txBody>
      </p:sp>
      <p:pic>
        <p:nvPicPr>
          <p:cNvPr id="3" name="Cognizant Logo_rgb_rev_2023" descr="Cognizant logo reversed, SVG format">
            <a:extLst>
              <a:ext uri="{FF2B5EF4-FFF2-40B4-BE49-F238E27FC236}">
                <a16:creationId xmlns:a16="http://schemas.microsoft.com/office/drawing/2014/main" id="{10928C0D-93E9-B015-DAA2-F15DE1B8AA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" r="66"/>
          <a:stretch/>
        </p:blipFill>
        <p:spPr bwMode="ltGray">
          <a:xfrm>
            <a:off x="7943797" y="4840553"/>
            <a:ext cx="877824" cy="15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22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 - gradient 3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C64370F-606D-5F7F-46E9-0C08C708F36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9141714" cy="5143499"/>
          </a:xfrm>
          <a:custGeom>
            <a:avLst/>
            <a:gdLst>
              <a:gd name="connsiteX0" fmla="*/ 0 w 12188952"/>
              <a:gd name="connsiteY0" fmla="*/ 0 h 6857999"/>
              <a:gd name="connsiteX1" fmla="*/ 8540183 w 12188952"/>
              <a:gd name="connsiteY1" fmla="*/ 0 h 6857999"/>
              <a:gd name="connsiteX2" fmla="*/ 12188952 w 12188952"/>
              <a:gd name="connsiteY2" fmla="*/ 2025675 h 6857999"/>
              <a:gd name="connsiteX3" fmla="*/ 12188952 w 12188952"/>
              <a:gd name="connsiteY3" fmla="*/ 2029008 h 6857999"/>
              <a:gd name="connsiteX4" fmla="*/ 3779523 w 12188952"/>
              <a:gd name="connsiteY4" fmla="*/ 6857999 h 6857999"/>
              <a:gd name="connsiteX5" fmla="*/ 0 w 12188952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952" h="6857999">
                <a:moveTo>
                  <a:pt x="0" y="0"/>
                </a:moveTo>
                <a:lnTo>
                  <a:pt x="8540183" y="0"/>
                </a:lnTo>
                <a:lnTo>
                  <a:pt x="12188952" y="2025675"/>
                </a:lnTo>
                <a:lnTo>
                  <a:pt x="12188952" y="2029008"/>
                </a:lnTo>
                <a:lnTo>
                  <a:pt x="3779523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rIns="0" bIns="914400" anchor="ctr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CFA061-257C-B680-CB8A-410FE77C6A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3416393" y="-584106"/>
            <a:ext cx="5143500" cy="6311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617220" y="790054"/>
            <a:ext cx="5364480" cy="830997"/>
          </a:xfrm>
        </p:spPr>
        <p:txBody>
          <a:bodyPr wrap="square" anchor="ctr">
            <a:sp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divider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77643678-0F5B-564C-A597-241F698EF6B4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754380" y="4800600"/>
            <a:ext cx="1028700" cy="171450"/>
          </a:xfrm>
        </p:spPr>
        <p:txBody>
          <a:bodyPr/>
          <a:lstStyle/>
          <a:p>
            <a:r>
              <a:rPr lang="en-US" dirty="0"/>
              <a:t>© 2025–2027 Cognizant | Private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Cognizant Logo_rgb_rev_2023" descr="Cognizant logo reversed, SVG format">
            <a:extLst>
              <a:ext uri="{FF2B5EF4-FFF2-40B4-BE49-F238E27FC236}">
                <a16:creationId xmlns:a16="http://schemas.microsoft.com/office/drawing/2014/main" id="{9CDEB77C-83A9-471E-0DD7-632772E158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" r="66"/>
          <a:stretch/>
        </p:blipFill>
        <p:spPr bwMode="ltGray">
          <a:xfrm>
            <a:off x="7943797" y="4840553"/>
            <a:ext cx="877824" cy="15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59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3 - gradien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6DF08015-38F6-54F7-EFDB-1C1EAF004AB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685913" y="-1"/>
            <a:ext cx="7458087" cy="5143501"/>
          </a:xfrm>
          <a:custGeom>
            <a:avLst/>
            <a:gdLst>
              <a:gd name="connsiteX0" fmla="*/ 2591889 w 9944116"/>
              <a:gd name="connsiteY0" fmla="*/ 0 h 6858001"/>
              <a:gd name="connsiteX1" fmla="*/ 8153432 w 9944116"/>
              <a:gd name="connsiteY1" fmla="*/ 0 h 6858001"/>
              <a:gd name="connsiteX2" fmla="*/ 9924238 w 9944116"/>
              <a:gd name="connsiteY2" fmla="*/ 0 h 6858001"/>
              <a:gd name="connsiteX3" fmla="*/ 9944116 w 9944116"/>
              <a:gd name="connsiteY3" fmla="*/ 0 h 6858001"/>
              <a:gd name="connsiteX4" fmla="*/ 9944116 w 9944116"/>
              <a:gd name="connsiteY4" fmla="*/ 6858001 h 6858001"/>
              <a:gd name="connsiteX5" fmla="*/ 8153432 w 9944116"/>
              <a:gd name="connsiteY5" fmla="*/ 6858001 h 6858001"/>
              <a:gd name="connsiteX6" fmla="*/ 8153432 w 9944116"/>
              <a:gd name="connsiteY6" fmla="*/ 6857999 h 6858001"/>
              <a:gd name="connsiteX7" fmla="*/ 0 w 9944116"/>
              <a:gd name="connsiteY7" fmla="*/ 6857999 h 6858001"/>
              <a:gd name="connsiteX8" fmla="*/ 4419925 w 9944116"/>
              <a:gd name="connsiteY8" fmla="*/ 2027258 h 6858001"/>
              <a:gd name="connsiteX9" fmla="*/ 4419787 w 9944116"/>
              <a:gd name="connsiteY9" fmla="*/ 2027338 h 6858001"/>
              <a:gd name="connsiteX0" fmla="*/ 2591889 w 9944116"/>
              <a:gd name="connsiteY0" fmla="*/ 0 h 6858001"/>
              <a:gd name="connsiteX1" fmla="*/ 8153432 w 9944116"/>
              <a:gd name="connsiteY1" fmla="*/ 0 h 6858001"/>
              <a:gd name="connsiteX2" fmla="*/ 9924238 w 9944116"/>
              <a:gd name="connsiteY2" fmla="*/ 0 h 6858001"/>
              <a:gd name="connsiteX3" fmla="*/ 9944116 w 9944116"/>
              <a:gd name="connsiteY3" fmla="*/ 0 h 6858001"/>
              <a:gd name="connsiteX4" fmla="*/ 9944116 w 9944116"/>
              <a:gd name="connsiteY4" fmla="*/ 6858001 h 6858001"/>
              <a:gd name="connsiteX5" fmla="*/ 8153432 w 9944116"/>
              <a:gd name="connsiteY5" fmla="*/ 6858001 h 6858001"/>
              <a:gd name="connsiteX6" fmla="*/ 8153432 w 9944116"/>
              <a:gd name="connsiteY6" fmla="*/ 6857999 h 6858001"/>
              <a:gd name="connsiteX7" fmla="*/ 0 w 9944116"/>
              <a:gd name="connsiteY7" fmla="*/ 6857999 h 6858001"/>
              <a:gd name="connsiteX8" fmla="*/ 4419925 w 9944116"/>
              <a:gd name="connsiteY8" fmla="*/ 2027258 h 6858001"/>
              <a:gd name="connsiteX9" fmla="*/ 4597587 w 9944116"/>
              <a:gd name="connsiteY9" fmla="*/ 2198788 h 6858001"/>
              <a:gd name="connsiteX10" fmla="*/ 2591889 w 9944116"/>
              <a:gd name="connsiteY10" fmla="*/ 0 h 6858001"/>
              <a:gd name="connsiteX0" fmla="*/ 2591889 w 9944116"/>
              <a:gd name="connsiteY0" fmla="*/ 0 h 6858001"/>
              <a:gd name="connsiteX1" fmla="*/ 8153432 w 9944116"/>
              <a:gd name="connsiteY1" fmla="*/ 0 h 6858001"/>
              <a:gd name="connsiteX2" fmla="*/ 9924238 w 9944116"/>
              <a:gd name="connsiteY2" fmla="*/ 0 h 6858001"/>
              <a:gd name="connsiteX3" fmla="*/ 9944116 w 9944116"/>
              <a:gd name="connsiteY3" fmla="*/ 0 h 6858001"/>
              <a:gd name="connsiteX4" fmla="*/ 9944116 w 9944116"/>
              <a:gd name="connsiteY4" fmla="*/ 6858001 h 6858001"/>
              <a:gd name="connsiteX5" fmla="*/ 8153432 w 9944116"/>
              <a:gd name="connsiteY5" fmla="*/ 6858001 h 6858001"/>
              <a:gd name="connsiteX6" fmla="*/ 8153432 w 9944116"/>
              <a:gd name="connsiteY6" fmla="*/ 6857999 h 6858001"/>
              <a:gd name="connsiteX7" fmla="*/ 0 w 9944116"/>
              <a:gd name="connsiteY7" fmla="*/ 6857999 h 6858001"/>
              <a:gd name="connsiteX8" fmla="*/ 4419925 w 9944116"/>
              <a:gd name="connsiteY8" fmla="*/ 2027258 h 6858001"/>
              <a:gd name="connsiteX9" fmla="*/ 2591889 w 9944116"/>
              <a:gd name="connsiteY9" fmla="*/ 0 h 6858001"/>
              <a:gd name="connsiteX0" fmla="*/ 2591889 w 9944116"/>
              <a:gd name="connsiteY0" fmla="*/ 0 h 6858001"/>
              <a:gd name="connsiteX1" fmla="*/ 8153432 w 9944116"/>
              <a:gd name="connsiteY1" fmla="*/ 0 h 6858001"/>
              <a:gd name="connsiteX2" fmla="*/ 9924238 w 9944116"/>
              <a:gd name="connsiteY2" fmla="*/ 0 h 6858001"/>
              <a:gd name="connsiteX3" fmla="*/ 9944116 w 9944116"/>
              <a:gd name="connsiteY3" fmla="*/ 0 h 6858001"/>
              <a:gd name="connsiteX4" fmla="*/ 9944116 w 9944116"/>
              <a:gd name="connsiteY4" fmla="*/ 6858001 h 6858001"/>
              <a:gd name="connsiteX5" fmla="*/ 8153432 w 9944116"/>
              <a:gd name="connsiteY5" fmla="*/ 6858001 h 6858001"/>
              <a:gd name="connsiteX6" fmla="*/ 8153432 w 9944116"/>
              <a:gd name="connsiteY6" fmla="*/ 6857999 h 6858001"/>
              <a:gd name="connsiteX7" fmla="*/ 0 w 9944116"/>
              <a:gd name="connsiteY7" fmla="*/ 6857999 h 6858001"/>
              <a:gd name="connsiteX8" fmla="*/ 4438975 w 9944116"/>
              <a:gd name="connsiteY8" fmla="*/ 2027258 h 6858001"/>
              <a:gd name="connsiteX9" fmla="*/ 2591889 w 9944116"/>
              <a:gd name="connsiteY9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44116" h="6858001">
                <a:moveTo>
                  <a:pt x="2591889" y="0"/>
                </a:moveTo>
                <a:lnTo>
                  <a:pt x="8153432" y="0"/>
                </a:lnTo>
                <a:lnTo>
                  <a:pt x="9924238" y="0"/>
                </a:lnTo>
                <a:lnTo>
                  <a:pt x="9944116" y="0"/>
                </a:lnTo>
                <a:lnTo>
                  <a:pt x="9944116" y="6858001"/>
                </a:lnTo>
                <a:lnTo>
                  <a:pt x="8153432" y="6858001"/>
                </a:lnTo>
                <a:lnTo>
                  <a:pt x="8153432" y="6857999"/>
                </a:lnTo>
                <a:lnTo>
                  <a:pt x="0" y="6857999"/>
                </a:lnTo>
                <a:lnTo>
                  <a:pt x="4438975" y="2027258"/>
                </a:lnTo>
                <a:lnTo>
                  <a:pt x="2591889" y="0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lIns="457200" rIns="0" bIns="914400" anchor="ctr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3E2038-CC00-155F-8A24-AE9D3A8569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568"/>
          <a:stretch/>
        </p:blipFill>
        <p:spPr>
          <a:xfrm rot="16200000">
            <a:off x="-65011" y="65011"/>
            <a:ext cx="5143500" cy="5013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342901" y="1083955"/>
            <a:ext cx="3578087" cy="830997"/>
          </a:xfrm>
        </p:spPr>
        <p:txBody>
          <a:bodyPr wrap="square" anchor="ctr">
            <a:sp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divider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77643678-0F5B-564C-A597-241F698EF6B4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754380" y="4800600"/>
            <a:ext cx="1028700" cy="171450"/>
          </a:xfrm>
        </p:spPr>
        <p:txBody>
          <a:bodyPr/>
          <a:lstStyle/>
          <a:p>
            <a:r>
              <a:rPr lang="en-US" dirty="0"/>
              <a:t>© 2025–2027 Cognizant | Private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E6CF90BD-F1D4-0D82-4CDD-222505B22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bl" sz="quarter" idx="23" hasCustomPrompt="1"/>
          </p:nvPr>
        </p:nvSpPr>
        <p:spPr>
          <a:xfrm>
            <a:off x="7943330" y="4843763"/>
            <a:ext cx="877824" cy="150876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0861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3 - gradient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A0D8AB6-3AED-7935-402A-4053B324B5C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685913" y="-1"/>
            <a:ext cx="7458087" cy="5143501"/>
          </a:xfrm>
          <a:custGeom>
            <a:avLst/>
            <a:gdLst>
              <a:gd name="connsiteX0" fmla="*/ 2591889 w 9944116"/>
              <a:gd name="connsiteY0" fmla="*/ 0 h 6858001"/>
              <a:gd name="connsiteX1" fmla="*/ 8153432 w 9944116"/>
              <a:gd name="connsiteY1" fmla="*/ 0 h 6858001"/>
              <a:gd name="connsiteX2" fmla="*/ 9924238 w 9944116"/>
              <a:gd name="connsiteY2" fmla="*/ 0 h 6858001"/>
              <a:gd name="connsiteX3" fmla="*/ 9944116 w 9944116"/>
              <a:gd name="connsiteY3" fmla="*/ 0 h 6858001"/>
              <a:gd name="connsiteX4" fmla="*/ 9944116 w 9944116"/>
              <a:gd name="connsiteY4" fmla="*/ 6858001 h 6858001"/>
              <a:gd name="connsiteX5" fmla="*/ 8153432 w 9944116"/>
              <a:gd name="connsiteY5" fmla="*/ 6858001 h 6858001"/>
              <a:gd name="connsiteX6" fmla="*/ 8153432 w 9944116"/>
              <a:gd name="connsiteY6" fmla="*/ 6857999 h 6858001"/>
              <a:gd name="connsiteX7" fmla="*/ 0 w 9944116"/>
              <a:gd name="connsiteY7" fmla="*/ 6857999 h 6858001"/>
              <a:gd name="connsiteX8" fmla="*/ 4419925 w 9944116"/>
              <a:gd name="connsiteY8" fmla="*/ 2027258 h 6858001"/>
              <a:gd name="connsiteX9" fmla="*/ 4419787 w 9944116"/>
              <a:gd name="connsiteY9" fmla="*/ 2027338 h 6858001"/>
              <a:gd name="connsiteX0" fmla="*/ 2591889 w 9944116"/>
              <a:gd name="connsiteY0" fmla="*/ 0 h 6858001"/>
              <a:gd name="connsiteX1" fmla="*/ 8153432 w 9944116"/>
              <a:gd name="connsiteY1" fmla="*/ 0 h 6858001"/>
              <a:gd name="connsiteX2" fmla="*/ 9924238 w 9944116"/>
              <a:gd name="connsiteY2" fmla="*/ 0 h 6858001"/>
              <a:gd name="connsiteX3" fmla="*/ 9944116 w 9944116"/>
              <a:gd name="connsiteY3" fmla="*/ 0 h 6858001"/>
              <a:gd name="connsiteX4" fmla="*/ 9944116 w 9944116"/>
              <a:gd name="connsiteY4" fmla="*/ 6858001 h 6858001"/>
              <a:gd name="connsiteX5" fmla="*/ 8153432 w 9944116"/>
              <a:gd name="connsiteY5" fmla="*/ 6858001 h 6858001"/>
              <a:gd name="connsiteX6" fmla="*/ 8153432 w 9944116"/>
              <a:gd name="connsiteY6" fmla="*/ 6857999 h 6858001"/>
              <a:gd name="connsiteX7" fmla="*/ 0 w 9944116"/>
              <a:gd name="connsiteY7" fmla="*/ 6857999 h 6858001"/>
              <a:gd name="connsiteX8" fmla="*/ 4419925 w 9944116"/>
              <a:gd name="connsiteY8" fmla="*/ 2027258 h 6858001"/>
              <a:gd name="connsiteX9" fmla="*/ 4597587 w 9944116"/>
              <a:gd name="connsiteY9" fmla="*/ 2198788 h 6858001"/>
              <a:gd name="connsiteX10" fmla="*/ 2591889 w 9944116"/>
              <a:gd name="connsiteY10" fmla="*/ 0 h 6858001"/>
              <a:gd name="connsiteX0" fmla="*/ 2591889 w 9944116"/>
              <a:gd name="connsiteY0" fmla="*/ 0 h 6858001"/>
              <a:gd name="connsiteX1" fmla="*/ 8153432 w 9944116"/>
              <a:gd name="connsiteY1" fmla="*/ 0 h 6858001"/>
              <a:gd name="connsiteX2" fmla="*/ 9924238 w 9944116"/>
              <a:gd name="connsiteY2" fmla="*/ 0 h 6858001"/>
              <a:gd name="connsiteX3" fmla="*/ 9944116 w 9944116"/>
              <a:gd name="connsiteY3" fmla="*/ 0 h 6858001"/>
              <a:gd name="connsiteX4" fmla="*/ 9944116 w 9944116"/>
              <a:gd name="connsiteY4" fmla="*/ 6858001 h 6858001"/>
              <a:gd name="connsiteX5" fmla="*/ 8153432 w 9944116"/>
              <a:gd name="connsiteY5" fmla="*/ 6858001 h 6858001"/>
              <a:gd name="connsiteX6" fmla="*/ 8153432 w 9944116"/>
              <a:gd name="connsiteY6" fmla="*/ 6857999 h 6858001"/>
              <a:gd name="connsiteX7" fmla="*/ 0 w 9944116"/>
              <a:gd name="connsiteY7" fmla="*/ 6857999 h 6858001"/>
              <a:gd name="connsiteX8" fmla="*/ 4419925 w 9944116"/>
              <a:gd name="connsiteY8" fmla="*/ 2027258 h 6858001"/>
              <a:gd name="connsiteX9" fmla="*/ 2591889 w 9944116"/>
              <a:gd name="connsiteY9" fmla="*/ 0 h 6858001"/>
              <a:gd name="connsiteX0" fmla="*/ 2591889 w 9944116"/>
              <a:gd name="connsiteY0" fmla="*/ 0 h 6858001"/>
              <a:gd name="connsiteX1" fmla="*/ 8153432 w 9944116"/>
              <a:gd name="connsiteY1" fmla="*/ 0 h 6858001"/>
              <a:gd name="connsiteX2" fmla="*/ 9924238 w 9944116"/>
              <a:gd name="connsiteY2" fmla="*/ 0 h 6858001"/>
              <a:gd name="connsiteX3" fmla="*/ 9944116 w 9944116"/>
              <a:gd name="connsiteY3" fmla="*/ 0 h 6858001"/>
              <a:gd name="connsiteX4" fmla="*/ 9944116 w 9944116"/>
              <a:gd name="connsiteY4" fmla="*/ 6858001 h 6858001"/>
              <a:gd name="connsiteX5" fmla="*/ 8153432 w 9944116"/>
              <a:gd name="connsiteY5" fmla="*/ 6858001 h 6858001"/>
              <a:gd name="connsiteX6" fmla="*/ 8153432 w 9944116"/>
              <a:gd name="connsiteY6" fmla="*/ 6857999 h 6858001"/>
              <a:gd name="connsiteX7" fmla="*/ 0 w 9944116"/>
              <a:gd name="connsiteY7" fmla="*/ 6857999 h 6858001"/>
              <a:gd name="connsiteX8" fmla="*/ 4438975 w 9944116"/>
              <a:gd name="connsiteY8" fmla="*/ 2027258 h 6858001"/>
              <a:gd name="connsiteX9" fmla="*/ 2591889 w 9944116"/>
              <a:gd name="connsiteY9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44116" h="6858001">
                <a:moveTo>
                  <a:pt x="2591889" y="0"/>
                </a:moveTo>
                <a:lnTo>
                  <a:pt x="8153432" y="0"/>
                </a:lnTo>
                <a:lnTo>
                  <a:pt x="9924238" y="0"/>
                </a:lnTo>
                <a:lnTo>
                  <a:pt x="9944116" y="0"/>
                </a:lnTo>
                <a:lnTo>
                  <a:pt x="9944116" y="6858001"/>
                </a:lnTo>
                <a:lnTo>
                  <a:pt x="8153432" y="6858001"/>
                </a:lnTo>
                <a:lnTo>
                  <a:pt x="8153432" y="6857999"/>
                </a:lnTo>
                <a:lnTo>
                  <a:pt x="0" y="6857999"/>
                </a:lnTo>
                <a:lnTo>
                  <a:pt x="4438975" y="2027258"/>
                </a:lnTo>
                <a:lnTo>
                  <a:pt x="2591889" y="0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lIns="457200" rIns="0" bIns="914400" anchor="ctr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E287986-5735-CAAE-7F1D-D641F5BF13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568"/>
          <a:stretch/>
        </p:blipFill>
        <p:spPr>
          <a:xfrm rot="16200000">
            <a:off x="-65012" y="65011"/>
            <a:ext cx="5143500" cy="50134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342901" y="1083955"/>
            <a:ext cx="3578087" cy="830997"/>
          </a:xfrm>
        </p:spPr>
        <p:txBody>
          <a:bodyPr wrap="square" anchor="ctr">
            <a:sp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divider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77643678-0F5B-564C-A597-241F698EF6B4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754380" y="4800600"/>
            <a:ext cx="1028700" cy="171450"/>
          </a:xfrm>
        </p:spPr>
        <p:txBody>
          <a:bodyPr/>
          <a:lstStyle/>
          <a:p>
            <a:r>
              <a:rPr lang="en-US" dirty="0"/>
              <a:t>© 2025–2027 Cognizant | Private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able Placeholder 6">
            <a:extLst>
              <a:ext uri="{FF2B5EF4-FFF2-40B4-BE49-F238E27FC236}">
                <a16:creationId xmlns:a16="http://schemas.microsoft.com/office/drawing/2014/main" id="{E57C6CAD-0EE0-4D1F-585B-3C9CA1A4D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bl" sz="quarter" idx="23" hasCustomPrompt="1"/>
          </p:nvPr>
        </p:nvSpPr>
        <p:spPr>
          <a:xfrm>
            <a:off x="7943330" y="4843763"/>
            <a:ext cx="877824" cy="150876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9710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3 - gradient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DE083EF2-B9ED-A8EB-E84E-F0E0FBE4C14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685913" y="-1"/>
            <a:ext cx="7458087" cy="5143501"/>
          </a:xfrm>
          <a:custGeom>
            <a:avLst/>
            <a:gdLst>
              <a:gd name="connsiteX0" fmla="*/ 2591889 w 9944116"/>
              <a:gd name="connsiteY0" fmla="*/ 0 h 6858001"/>
              <a:gd name="connsiteX1" fmla="*/ 8153432 w 9944116"/>
              <a:gd name="connsiteY1" fmla="*/ 0 h 6858001"/>
              <a:gd name="connsiteX2" fmla="*/ 9924238 w 9944116"/>
              <a:gd name="connsiteY2" fmla="*/ 0 h 6858001"/>
              <a:gd name="connsiteX3" fmla="*/ 9944116 w 9944116"/>
              <a:gd name="connsiteY3" fmla="*/ 0 h 6858001"/>
              <a:gd name="connsiteX4" fmla="*/ 9944116 w 9944116"/>
              <a:gd name="connsiteY4" fmla="*/ 6858001 h 6858001"/>
              <a:gd name="connsiteX5" fmla="*/ 8153432 w 9944116"/>
              <a:gd name="connsiteY5" fmla="*/ 6858001 h 6858001"/>
              <a:gd name="connsiteX6" fmla="*/ 8153432 w 9944116"/>
              <a:gd name="connsiteY6" fmla="*/ 6857999 h 6858001"/>
              <a:gd name="connsiteX7" fmla="*/ 0 w 9944116"/>
              <a:gd name="connsiteY7" fmla="*/ 6857999 h 6858001"/>
              <a:gd name="connsiteX8" fmla="*/ 4419925 w 9944116"/>
              <a:gd name="connsiteY8" fmla="*/ 2027258 h 6858001"/>
              <a:gd name="connsiteX9" fmla="*/ 4419787 w 9944116"/>
              <a:gd name="connsiteY9" fmla="*/ 2027338 h 6858001"/>
              <a:gd name="connsiteX0" fmla="*/ 2591889 w 9944116"/>
              <a:gd name="connsiteY0" fmla="*/ 0 h 6858001"/>
              <a:gd name="connsiteX1" fmla="*/ 8153432 w 9944116"/>
              <a:gd name="connsiteY1" fmla="*/ 0 h 6858001"/>
              <a:gd name="connsiteX2" fmla="*/ 9924238 w 9944116"/>
              <a:gd name="connsiteY2" fmla="*/ 0 h 6858001"/>
              <a:gd name="connsiteX3" fmla="*/ 9944116 w 9944116"/>
              <a:gd name="connsiteY3" fmla="*/ 0 h 6858001"/>
              <a:gd name="connsiteX4" fmla="*/ 9944116 w 9944116"/>
              <a:gd name="connsiteY4" fmla="*/ 6858001 h 6858001"/>
              <a:gd name="connsiteX5" fmla="*/ 8153432 w 9944116"/>
              <a:gd name="connsiteY5" fmla="*/ 6858001 h 6858001"/>
              <a:gd name="connsiteX6" fmla="*/ 8153432 w 9944116"/>
              <a:gd name="connsiteY6" fmla="*/ 6857999 h 6858001"/>
              <a:gd name="connsiteX7" fmla="*/ 0 w 9944116"/>
              <a:gd name="connsiteY7" fmla="*/ 6857999 h 6858001"/>
              <a:gd name="connsiteX8" fmla="*/ 4419925 w 9944116"/>
              <a:gd name="connsiteY8" fmla="*/ 2027258 h 6858001"/>
              <a:gd name="connsiteX9" fmla="*/ 4597587 w 9944116"/>
              <a:gd name="connsiteY9" fmla="*/ 2198788 h 6858001"/>
              <a:gd name="connsiteX10" fmla="*/ 2591889 w 9944116"/>
              <a:gd name="connsiteY10" fmla="*/ 0 h 6858001"/>
              <a:gd name="connsiteX0" fmla="*/ 2591889 w 9944116"/>
              <a:gd name="connsiteY0" fmla="*/ 0 h 6858001"/>
              <a:gd name="connsiteX1" fmla="*/ 8153432 w 9944116"/>
              <a:gd name="connsiteY1" fmla="*/ 0 h 6858001"/>
              <a:gd name="connsiteX2" fmla="*/ 9924238 w 9944116"/>
              <a:gd name="connsiteY2" fmla="*/ 0 h 6858001"/>
              <a:gd name="connsiteX3" fmla="*/ 9944116 w 9944116"/>
              <a:gd name="connsiteY3" fmla="*/ 0 h 6858001"/>
              <a:gd name="connsiteX4" fmla="*/ 9944116 w 9944116"/>
              <a:gd name="connsiteY4" fmla="*/ 6858001 h 6858001"/>
              <a:gd name="connsiteX5" fmla="*/ 8153432 w 9944116"/>
              <a:gd name="connsiteY5" fmla="*/ 6858001 h 6858001"/>
              <a:gd name="connsiteX6" fmla="*/ 8153432 w 9944116"/>
              <a:gd name="connsiteY6" fmla="*/ 6857999 h 6858001"/>
              <a:gd name="connsiteX7" fmla="*/ 0 w 9944116"/>
              <a:gd name="connsiteY7" fmla="*/ 6857999 h 6858001"/>
              <a:gd name="connsiteX8" fmla="*/ 4419925 w 9944116"/>
              <a:gd name="connsiteY8" fmla="*/ 2027258 h 6858001"/>
              <a:gd name="connsiteX9" fmla="*/ 2591889 w 9944116"/>
              <a:gd name="connsiteY9" fmla="*/ 0 h 6858001"/>
              <a:gd name="connsiteX0" fmla="*/ 2591889 w 9944116"/>
              <a:gd name="connsiteY0" fmla="*/ 0 h 6858001"/>
              <a:gd name="connsiteX1" fmla="*/ 8153432 w 9944116"/>
              <a:gd name="connsiteY1" fmla="*/ 0 h 6858001"/>
              <a:gd name="connsiteX2" fmla="*/ 9924238 w 9944116"/>
              <a:gd name="connsiteY2" fmla="*/ 0 h 6858001"/>
              <a:gd name="connsiteX3" fmla="*/ 9944116 w 9944116"/>
              <a:gd name="connsiteY3" fmla="*/ 0 h 6858001"/>
              <a:gd name="connsiteX4" fmla="*/ 9944116 w 9944116"/>
              <a:gd name="connsiteY4" fmla="*/ 6858001 h 6858001"/>
              <a:gd name="connsiteX5" fmla="*/ 8153432 w 9944116"/>
              <a:gd name="connsiteY5" fmla="*/ 6858001 h 6858001"/>
              <a:gd name="connsiteX6" fmla="*/ 8153432 w 9944116"/>
              <a:gd name="connsiteY6" fmla="*/ 6857999 h 6858001"/>
              <a:gd name="connsiteX7" fmla="*/ 0 w 9944116"/>
              <a:gd name="connsiteY7" fmla="*/ 6857999 h 6858001"/>
              <a:gd name="connsiteX8" fmla="*/ 4438975 w 9944116"/>
              <a:gd name="connsiteY8" fmla="*/ 2027258 h 6858001"/>
              <a:gd name="connsiteX9" fmla="*/ 2591889 w 9944116"/>
              <a:gd name="connsiteY9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44116" h="6858001">
                <a:moveTo>
                  <a:pt x="2591889" y="0"/>
                </a:moveTo>
                <a:lnTo>
                  <a:pt x="8153432" y="0"/>
                </a:lnTo>
                <a:lnTo>
                  <a:pt x="9924238" y="0"/>
                </a:lnTo>
                <a:lnTo>
                  <a:pt x="9944116" y="0"/>
                </a:lnTo>
                <a:lnTo>
                  <a:pt x="9944116" y="6858001"/>
                </a:lnTo>
                <a:lnTo>
                  <a:pt x="8153432" y="6858001"/>
                </a:lnTo>
                <a:lnTo>
                  <a:pt x="8153432" y="6857999"/>
                </a:lnTo>
                <a:lnTo>
                  <a:pt x="0" y="6857999"/>
                </a:lnTo>
                <a:lnTo>
                  <a:pt x="4438975" y="2027258"/>
                </a:lnTo>
                <a:lnTo>
                  <a:pt x="2591889" y="0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lIns="457200" rIns="0" bIns="914400" anchor="ctr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3B5FB7A-3A13-9083-843A-06B731B024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568"/>
          <a:stretch/>
        </p:blipFill>
        <p:spPr>
          <a:xfrm rot="16200000">
            <a:off x="-65011" y="65011"/>
            <a:ext cx="5143500" cy="5013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342901" y="1083955"/>
            <a:ext cx="3578087" cy="830997"/>
          </a:xfrm>
        </p:spPr>
        <p:txBody>
          <a:bodyPr wrap="square" anchor="ctr">
            <a:sp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divider title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643678-0F5B-564C-A597-241F698EF6B4}" type="datetime1">
              <a:rPr lang="en-US" smtClean="0"/>
              <a:pPr/>
              <a:t>12/11/2025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754380" y="4800600"/>
            <a:ext cx="1028700" cy="1714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2025–2027 Cognizant | Private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able Placeholder 6">
            <a:extLst>
              <a:ext uri="{FF2B5EF4-FFF2-40B4-BE49-F238E27FC236}">
                <a16:creationId xmlns:a16="http://schemas.microsoft.com/office/drawing/2014/main" id="{14B17B9E-37F1-2E25-4E4D-4BE64E780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bl" sz="quarter" idx="23" hasCustomPrompt="1"/>
          </p:nvPr>
        </p:nvSpPr>
        <p:spPr>
          <a:xfrm>
            <a:off x="7943330" y="4843763"/>
            <a:ext cx="877824" cy="150876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1618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 - gradien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4AB172D-1DAC-E1AC-7424-693B871FBA9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1" y="1"/>
            <a:ext cx="5287729" cy="5143499"/>
          </a:xfrm>
          <a:custGeom>
            <a:avLst/>
            <a:gdLst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4307988 w 12192000"/>
              <a:gd name="connsiteY4" fmla="*/ 6856286 h 6857999"/>
              <a:gd name="connsiteX5" fmla="*/ 7050400 w 12192000"/>
              <a:gd name="connsiteY5" fmla="*/ 2025542 h 6857999"/>
              <a:gd name="connsiteX6" fmla="*/ 7050313 w 12192000"/>
              <a:gd name="connsiteY6" fmla="*/ 2025622 h 6857999"/>
              <a:gd name="connsiteX7" fmla="*/ 5917127 w 12192000"/>
              <a:gd name="connsiteY7" fmla="*/ 0 h 6857999"/>
              <a:gd name="connsiteX8" fmla="*/ 12192000 w 12192000"/>
              <a:gd name="connsiteY8" fmla="*/ 0 h 6857999"/>
              <a:gd name="connsiteX9" fmla="*/ 12192000 w 12192000"/>
              <a:gd name="connsiteY9" fmla="*/ 6857999 h 6857999"/>
              <a:gd name="connsiteX10" fmla="*/ 0 w 12192000"/>
              <a:gd name="connsiteY10" fmla="*/ 6857999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7050400 w 12192000"/>
              <a:gd name="connsiteY4" fmla="*/ 2025542 h 6857999"/>
              <a:gd name="connsiteX5" fmla="*/ 7050313 w 12192000"/>
              <a:gd name="connsiteY5" fmla="*/ 2025622 h 6857999"/>
              <a:gd name="connsiteX6" fmla="*/ 5917127 w 12192000"/>
              <a:gd name="connsiteY6" fmla="*/ 0 h 6857999"/>
              <a:gd name="connsiteX7" fmla="*/ 12192000 w 12192000"/>
              <a:gd name="connsiteY7" fmla="*/ 0 h 6857999"/>
              <a:gd name="connsiteX8" fmla="*/ 12192000 w 12192000"/>
              <a:gd name="connsiteY8" fmla="*/ 6857999 h 6857999"/>
              <a:gd name="connsiteX9" fmla="*/ 0 w 12192000"/>
              <a:gd name="connsiteY9" fmla="*/ 6857999 h 6857999"/>
              <a:gd name="connsiteX10" fmla="*/ 0 w 12192000"/>
              <a:gd name="connsiteY10" fmla="*/ 0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7050400 w 12192000"/>
              <a:gd name="connsiteY4" fmla="*/ 2025542 h 6857999"/>
              <a:gd name="connsiteX5" fmla="*/ 7050313 w 12192000"/>
              <a:gd name="connsiteY5" fmla="*/ 2025622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0 w 12192000"/>
              <a:gd name="connsiteY8" fmla="*/ 6857999 h 6857999"/>
              <a:gd name="connsiteX9" fmla="*/ 0 w 12192000"/>
              <a:gd name="connsiteY9" fmla="*/ 0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7050400 w 12192000"/>
              <a:gd name="connsiteY4" fmla="*/ 2025542 h 6857999"/>
              <a:gd name="connsiteX5" fmla="*/ 7050313 w 12192000"/>
              <a:gd name="connsiteY5" fmla="*/ 2025622 h 6857999"/>
              <a:gd name="connsiteX6" fmla="*/ 12192000 w 12192000"/>
              <a:gd name="connsiteY6" fmla="*/ 6857999 h 6857999"/>
              <a:gd name="connsiteX7" fmla="*/ 0 w 12192000"/>
              <a:gd name="connsiteY7" fmla="*/ 6857999 h 6857999"/>
              <a:gd name="connsiteX8" fmla="*/ 0 w 12192000"/>
              <a:gd name="connsiteY8" fmla="*/ 0 h 6857999"/>
              <a:gd name="connsiteX0" fmla="*/ 0 w 12382010"/>
              <a:gd name="connsiteY0" fmla="*/ 0 h 6857999"/>
              <a:gd name="connsiteX1" fmla="*/ 4786422 w 12382010"/>
              <a:gd name="connsiteY1" fmla="*/ 0 h 6857999"/>
              <a:gd name="connsiteX2" fmla="*/ 7050305 w 12382010"/>
              <a:gd name="connsiteY2" fmla="*/ 2025630 h 6857999"/>
              <a:gd name="connsiteX3" fmla="*/ 1830747 w 12382010"/>
              <a:gd name="connsiteY3" fmla="*/ 6856286 h 6857999"/>
              <a:gd name="connsiteX4" fmla="*/ 7050400 w 12382010"/>
              <a:gd name="connsiteY4" fmla="*/ 2025542 h 6857999"/>
              <a:gd name="connsiteX5" fmla="*/ 12192000 w 12382010"/>
              <a:gd name="connsiteY5" fmla="*/ 6857999 h 6857999"/>
              <a:gd name="connsiteX6" fmla="*/ 0 w 12382010"/>
              <a:gd name="connsiteY6" fmla="*/ 6857999 h 6857999"/>
              <a:gd name="connsiteX7" fmla="*/ 0 w 12382010"/>
              <a:gd name="connsiteY7" fmla="*/ 0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12192000 w 12192000"/>
              <a:gd name="connsiteY4" fmla="*/ 6857999 h 6857999"/>
              <a:gd name="connsiteX5" fmla="*/ 0 w 12192000"/>
              <a:gd name="connsiteY5" fmla="*/ 6857999 h 6857999"/>
              <a:gd name="connsiteX6" fmla="*/ 0 w 12192000"/>
              <a:gd name="connsiteY6" fmla="*/ 0 h 6857999"/>
              <a:gd name="connsiteX0" fmla="*/ 0 w 7050305"/>
              <a:gd name="connsiteY0" fmla="*/ 0 h 6857999"/>
              <a:gd name="connsiteX1" fmla="*/ 4786422 w 7050305"/>
              <a:gd name="connsiteY1" fmla="*/ 0 h 6857999"/>
              <a:gd name="connsiteX2" fmla="*/ 7050305 w 7050305"/>
              <a:gd name="connsiteY2" fmla="*/ 2025630 h 6857999"/>
              <a:gd name="connsiteX3" fmla="*/ 1830747 w 7050305"/>
              <a:gd name="connsiteY3" fmla="*/ 6856286 h 6857999"/>
              <a:gd name="connsiteX4" fmla="*/ 0 w 7050305"/>
              <a:gd name="connsiteY4" fmla="*/ 6857999 h 6857999"/>
              <a:gd name="connsiteX5" fmla="*/ 0 w 7050305"/>
              <a:gd name="connsiteY5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50305" h="6857999">
                <a:moveTo>
                  <a:pt x="0" y="0"/>
                </a:moveTo>
                <a:lnTo>
                  <a:pt x="4786422" y="0"/>
                </a:lnTo>
                <a:lnTo>
                  <a:pt x="7050305" y="2025630"/>
                </a:lnTo>
                <a:lnTo>
                  <a:pt x="1830747" y="6856286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lIns="457200" rIns="274320" bIns="914400" anchor="ctr">
            <a:no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586452" y="1152188"/>
            <a:ext cx="3223260" cy="830997"/>
          </a:xfrm>
        </p:spPr>
        <p:txBody>
          <a:bodyPr wrap="square" anchor="ctr">
            <a:sp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divider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3E2038-CC00-155F-8A24-AE9D3A8569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757950" y="613651"/>
            <a:ext cx="5143500" cy="39161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643678-0F5B-564C-A597-241F698EF6B4}" type="datetime1">
              <a:rPr lang="en-US" smtClean="0"/>
              <a:pPr/>
              <a:t>12/11/2025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754380" y="4800600"/>
            <a:ext cx="1028700" cy="1714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2025–2027 Cognizant | Private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074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 - gradien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231D93-F448-189B-0481-564A24064B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757950" y="613651"/>
            <a:ext cx="5143500" cy="3916199"/>
          </a:xfrm>
          <a:prstGeom prst="rect">
            <a:avLst/>
          </a:prstGeom>
        </p:spPr>
      </p:pic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4AB172D-1DAC-E1AC-7424-693B871FBA9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1" y="1"/>
            <a:ext cx="5287729" cy="5143499"/>
          </a:xfrm>
          <a:custGeom>
            <a:avLst/>
            <a:gdLst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4307988 w 12192000"/>
              <a:gd name="connsiteY4" fmla="*/ 6856286 h 6857999"/>
              <a:gd name="connsiteX5" fmla="*/ 7050400 w 12192000"/>
              <a:gd name="connsiteY5" fmla="*/ 2025542 h 6857999"/>
              <a:gd name="connsiteX6" fmla="*/ 7050313 w 12192000"/>
              <a:gd name="connsiteY6" fmla="*/ 2025622 h 6857999"/>
              <a:gd name="connsiteX7" fmla="*/ 5917127 w 12192000"/>
              <a:gd name="connsiteY7" fmla="*/ 0 h 6857999"/>
              <a:gd name="connsiteX8" fmla="*/ 12192000 w 12192000"/>
              <a:gd name="connsiteY8" fmla="*/ 0 h 6857999"/>
              <a:gd name="connsiteX9" fmla="*/ 12192000 w 12192000"/>
              <a:gd name="connsiteY9" fmla="*/ 6857999 h 6857999"/>
              <a:gd name="connsiteX10" fmla="*/ 0 w 12192000"/>
              <a:gd name="connsiteY10" fmla="*/ 6857999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7050400 w 12192000"/>
              <a:gd name="connsiteY4" fmla="*/ 2025542 h 6857999"/>
              <a:gd name="connsiteX5" fmla="*/ 7050313 w 12192000"/>
              <a:gd name="connsiteY5" fmla="*/ 2025622 h 6857999"/>
              <a:gd name="connsiteX6" fmla="*/ 5917127 w 12192000"/>
              <a:gd name="connsiteY6" fmla="*/ 0 h 6857999"/>
              <a:gd name="connsiteX7" fmla="*/ 12192000 w 12192000"/>
              <a:gd name="connsiteY7" fmla="*/ 0 h 6857999"/>
              <a:gd name="connsiteX8" fmla="*/ 12192000 w 12192000"/>
              <a:gd name="connsiteY8" fmla="*/ 6857999 h 6857999"/>
              <a:gd name="connsiteX9" fmla="*/ 0 w 12192000"/>
              <a:gd name="connsiteY9" fmla="*/ 6857999 h 6857999"/>
              <a:gd name="connsiteX10" fmla="*/ 0 w 12192000"/>
              <a:gd name="connsiteY10" fmla="*/ 0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7050400 w 12192000"/>
              <a:gd name="connsiteY4" fmla="*/ 2025542 h 6857999"/>
              <a:gd name="connsiteX5" fmla="*/ 7050313 w 12192000"/>
              <a:gd name="connsiteY5" fmla="*/ 2025622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0 w 12192000"/>
              <a:gd name="connsiteY8" fmla="*/ 6857999 h 6857999"/>
              <a:gd name="connsiteX9" fmla="*/ 0 w 12192000"/>
              <a:gd name="connsiteY9" fmla="*/ 0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7050400 w 12192000"/>
              <a:gd name="connsiteY4" fmla="*/ 2025542 h 6857999"/>
              <a:gd name="connsiteX5" fmla="*/ 7050313 w 12192000"/>
              <a:gd name="connsiteY5" fmla="*/ 2025622 h 6857999"/>
              <a:gd name="connsiteX6" fmla="*/ 12192000 w 12192000"/>
              <a:gd name="connsiteY6" fmla="*/ 6857999 h 6857999"/>
              <a:gd name="connsiteX7" fmla="*/ 0 w 12192000"/>
              <a:gd name="connsiteY7" fmla="*/ 6857999 h 6857999"/>
              <a:gd name="connsiteX8" fmla="*/ 0 w 12192000"/>
              <a:gd name="connsiteY8" fmla="*/ 0 h 6857999"/>
              <a:gd name="connsiteX0" fmla="*/ 0 w 12382010"/>
              <a:gd name="connsiteY0" fmla="*/ 0 h 6857999"/>
              <a:gd name="connsiteX1" fmla="*/ 4786422 w 12382010"/>
              <a:gd name="connsiteY1" fmla="*/ 0 h 6857999"/>
              <a:gd name="connsiteX2" fmla="*/ 7050305 w 12382010"/>
              <a:gd name="connsiteY2" fmla="*/ 2025630 h 6857999"/>
              <a:gd name="connsiteX3" fmla="*/ 1830747 w 12382010"/>
              <a:gd name="connsiteY3" fmla="*/ 6856286 h 6857999"/>
              <a:gd name="connsiteX4" fmla="*/ 7050400 w 12382010"/>
              <a:gd name="connsiteY4" fmla="*/ 2025542 h 6857999"/>
              <a:gd name="connsiteX5" fmla="*/ 12192000 w 12382010"/>
              <a:gd name="connsiteY5" fmla="*/ 6857999 h 6857999"/>
              <a:gd name="connsiteX6" fmla="*/ 0 w 12382010"/>
              <a:gd name="connsiteY6" fmla="*/ 6857999 h 6857999"/>
              <a:gd name="connsiteX7" fmla="*/ 0 w 12382010"/>
              <a:gd name="connsiteY7" fmla="*/ 0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12192000 w 12192000"/>
              <a:gd name="connsiteY4" fmla="*/ 6857999 h 6857999"/>
              <a:gd name="connsiteX5" fmla="*/ 0 w 12192000"/>
              <a:gd name="connsiteY5" fmla="*/ 6857999 h 6857999"/>
              <a:gd name="connsiteX6" fmla="*/ 0 w 12192000"/>
              <a:gd name="connsiteY6" fmla="*/ 0 h 6857999"/>
              <a:gd name="connsiteX0" fmla="*/ 0 w 7050305"/>
              <a:gd name="connsiteY0" fmla="*/ 0 h 6857999"/>
              <a:gd name="connsiteX1" fmla="*/ 4786422 w 7050305"/>
              <a:gd name="connsiteY1" fmla="*/ 0 h 6857999"/>
              <a:gd name="connsiteX2" fmla="*/ 7050305 w 7050305"/>
              <a:gd name="connsiteY2" fmla="*/ 2025630 h 6857999"/>
              <a:gd name="connsiteX3" fmla="*/ 1830747 w 7050305"/>
              <a:gd name="connsiteY3" fmla="*/ 6856286 h 6857999"/>
              <a:gd name="connsiteX4" fmla="*/ 0 w 7050305"/>
              <a:gd name="connsiteY4" fmla="*/ 6857999 h 6857999"/>
              <a:gd name="connsiteX5" fmla="*/ 0 w 7050305"/>
              <a:gd name="connsiteY5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50305" h="6857999">
                <a:moveTo>
                  <a:pt x="0" y="0"/>
                </a:moveTo>
                <a:lnTo>
                  <a:pt x="4786422" y="0"/>
                </a:lnTo>
                <a:lnTo>
                  <a:pt x="7050305" y="2025630"/>
                </a:lnTo>
                <a:lnTo>
                  <a:pt x="1830747" y="6856286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lIns="457200" rIns="274320" bIns="914400" anchor="ctr">
            <a:no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643678-0F5B-564C-A597-241F698EF6B4}" type="datetime1">
              <a:rPr lang="en-US" smtClean="0"/>
              <a:pPr/>
              <a:t>12/11/2025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754380" y="4800600"/>
            <a:ext cx="1028700" cy="1714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2025–2027 Cognizant | Private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586452" y="1152188"/>
            <a:ext cx="3223260" cy="830997"/>
          </a:xfrm>
        </p:spPr>
        <p:txBody>
          <a:bodyPr wrap="square" anchor="ctr">
            <a:sp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divider title</a:t>
            </a:r>
          </a:p>
        </p:txBody>
      </p:sp>
    </p:spTree>
    <p:extLst>
      <p:ext uri="{BB962C8B-B14F-4D97-AF65-F5344CB8AC3E}">
        <p14:creationId xmlns:p14="http://schemas.microsoft.com/office/powerpoint/2010/main" val="2764451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S"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6FD177-B563-EFF3-1BBA-DFAD35B66ED2}"/>
              </a:ext>
            </a:extLst>
          </p:cNvPr>
          <p:cNvSpPr txBox="1"/>
          <p:nvPr/>
        </p:nvSpPr>
        <p:spPr>
          <a:xfrm>
            <a:off x="1201687" y="1805387"/>
            <a:ext cx="6740628" cy="153272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4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COVERS</a:t>
            </a:r>
            <a:endParaRPr kumimoji="0" lang="en-US" sz="54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59200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 - gradient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C6B776-428C-5C39-6B96-46437F782E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757950" y="613651"/>
            <a:ext cx="5143500" cy="3916199"/>
          </a:xfrm>
          <a:prstGeom prst="rect">
            <a:avLst/>
          </a:prstGeom>
        </p:spPr>
      </p:pic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4AB172D-1DAC-E1AC-7424-693B871FBA9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-1" y="1"/>
            <a:ext cx="5287729" cy="5143499"/>
          </a:xfrm>
          <a:custGeom>
            <a:avLst/>
            <a:gdLst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4307988 w 12192000"/>
              <a:gd name="connsiteY4" fmla="*/ 6856286 h 6857999"/>
              <a:gd name="connsiteX5" fmla="*/ 7050400 w 12192000"/>
              <a:gd name="connsiteY5" fmla="*/ 2025542 h 6857999"/>
              <a:gd name="connsiteX6" fmla="*/ 7050313 w 12192000"/>
              <a:gd name="connsiteY6" fmla="*/ 2025622 h 6857999"/>
              <a:gd name="connsiteX7" fmla="*/ 5917127 w 12192000"/>
              <a:gd name="connsiteY7" fmla="*/ 0 h 6857999"/>
              <a:gd name="connsiteX8" fmla="*/ 12192000 w 12192000"/>
              <a:gd name="connsiteY8" fmla="*/ 0 h 6857999"/>
              <a:gd name="connsiteX9" fmla="*/ 12192000 w 12192000"/>
              <a:gd name="connsiteY9" fmla="*/ 6857999 h 6857999"/>
              <a:gd name="connsiteX10" fmla="*/ 0 w 12192000"/>
              <a:gd name="connsiteY10" fmla="*/ 6857999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7050400 w 12192000"/>
              <a:gd name="connsiteY4" fmla="*/ 2025542 h 6857999"/>
              <a:gd name="connsiteX5" fmla="*/ 7050313 w 12192000"/>
              <a:gd name="connsiteY5" fmla="*/ 2025622 h 6857999"/>
              <a:gd name="connsiteX6" fmla="*/ 5917127 w 12192000"/>
              <a:gd name="connsiteY6" fmla="*/ 0 h 6857999"/>
              <a:gd name="connsiteX7" fmla="*/ 12192000 w 12192000"/>
              <a:gd name="connsiteY7" fmla="*/ 0 h 6857999"/>
              <a:gd name="connsiteX8" fmla="*/ 12192000 w 12192000"/>
              <a:gd name="connsiteY8" fmla="*/ 6857999 h 6857999"/>
              <a:gd name="connsiteX9" fmla="*/ 0 w 12192000"/>
              <a:gd name="connsiteY9" fmla="*/ 6857999 h 6857999"/>
              <a:gd name="connsiteX10" fmla="*/ 0 w 12192000"/>
              <a:gd name="connsiteY10" fmla="*/ 0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7050400 w 12192000"/>
              <a:gd name="connsiteY4" fmla="*/ 2025542 h 6857999"/>
              <a:gd name="connsiteX5" fmla="*/ 7050313 w 12192000"/>
              <a:gd name="connsiteY5" fmla="*/ 2025622 h 6857999"/>
              <a:gd name="connsiteX6" fmla="*/ 12192000 w 12192000"/>
              <a:gd name="connsiteY6" fmla="*/ 0 h 6857999"/>
              <a:gd name="connsiteX7" fmla="*/ 12192000 w 12192000"/>
              <a:gd name="connsiteY7" fmla="*/ 6857999 h 6857999"/>
              <a:gd name="connsiteX8" fmla="*/ 0 w 12192000"/>
              <a:gd name="connsiteY8" fmla="*/ 6857999 h 6857999"/>
              <a:gd name="connsiteX9" fmla="*/ 0 w 12192000"/>
              <a:gd name="connsiteY9" fmla="*/ 0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7050400 w 12192000"/>
              <a:gd name="connsiteY4" fmla="*/ 2025542 h 6857999"/>
              <a:gd name="connsiteX5" fmla="*/ 7050313 w 12192000"/>
              <a:gd name="connsiteY5" fmla="*/ 2025622 h 6857999"/>
              <a:gd name="connsiteX6" fmla="*/ 12192000 w 12192000"/>
              <a:gd name="connsiteY6" fmla="*/ 6857999 h 6857999"/>
              <a:gd name="connsiteX7" fmla="*/ 0 w 12192000"/>
              <a:gd name="connsiteY7" fmla="*/ 6857999 h 6857999"/>
              <a:gd name="connsiteX8" fmla="*/ 0 w 12192000"/>
              <a:gd name="connsiteY8" fmla="*/ 0 h 6857999"/>
              <a:gd name="connsiteX0" fmla="*/ 0 w 12382010"/>
              <a:gd name="connsiteY0" fmla="*/ 0 h 6857999"/>
              <a:gd name="connsiteX1" fmla="*/ 4786422 w 12382010"/>
              <a:gd name="connsiteY1" fmla="*/ 0 h 6857999"/>
              <a:gd name="connsiteX2" fmla="*/ 7050305 w 12382010"/>
              <a:gd name="connsiteY2" fmla="*/ 2025630 h 6857999"/>
              <a:gd name="connsiteX3" fmla="*/ 1830747 w 12382010"/>
              <a:gd name="connsiteY3" fmla="*/ 6856286 h 6857999"/>
              <a:gd name="connsiteX4" fmla="*/ 7050400 w 12382010"/>
              <a:gd name="connsiteY4" fmla="*/ 2025542 h 6857999"/>
              <a:gd name="connsiteX5" fmla="*/ 12192000 w 12382010"/>
              <a:gd name="connsiteY5" fmla="*/ 6857999 h 6857999"/>
              <a:gd name="connsiteX6" fmla="*/ 0 w 12382010"/>
              <a:gd name="connsiteY6" fmla="*/ 6857999 h 6857999"/>
              <a:gd name="connsiteX7" fmla="*/ 0 w 12382010"/>
              <a:gd name="connsiteY7" fmla="*/ 0 h 6857999"/>
              <a:gd name="connsiteX0" fmla="*/ 0 w 12192000"/>
              <a:gd name="connsiteY0" fmla="*/ 0 h 6857999"/>
              <a:gd name="connsiteX1" fmla="*/ 4786422 w 12192000"/>
              <a:gd name="connsiteY1" fmla="*/ 0 h 6857999"/>
              <a:gd name="connsiteX2" fmla="*/ 7050305 w 12192000"/>
              <a:gd name="connsiteY2" fmla="*/ 2025630 h 6857999"/>
              <a:gd name="connsiteX3" fmla="*/ 1830747 w 12192000"/>
              <a:gd name="connsiteY3" fmla="*/ 6856286 h 6857999"/>
              <a:gd name="connsiteX4" fmla="*/ 12192000 w 12192000"/>
              <a:gd name="connsiteY4" fmla="*/ 6857999 h 6857999"/>
              <a:gd name="connsiteX5" fmla="*/ 0 w 12192000"/>
              <a:gd name="connsiteY5" fmla="*/ 6857999 h 6857999"/>
              <a:gd name="connsiteX6" fmla="*/ 0 w 12192000"/>
              <a:gd name="connsiteY6" fmla="*/ 0 h 6857999"/>
              <a:gd name="connsiteX0" fmla="*/ 0 w 7050305"/>
              <a:gd name="connsiteY0" fmla="*/ 0 h 6857999"/>
              <a:gd name="connsiteX1" fmla="*/ 4786422 w 7050305"/>
              <a:gd name="connsiteY1" fmla="*/ 0 h 6857999"/>
              <a:gd name="connsiteX2" fmla="*/ 7050305 w 7050305"/>
              <a:gd name="connsiteY2" fmla="*/ 2025630 h 6857999"/>
              <a:gd name="connsiteX3" fmla="*/ 1830747 w 7050305"/>
              <a:gd name="connsiteY3" fmla="*/ 6856286 h 6857999"/>
              <a:gd name="connsiteX4" fmla="*/ 0 w 7050305"/>
              <a:gd name="connsiteY4" fmla="*/ 6857999 h 6857999"/>
              <a:gd name="connsiteX5" fmla="*/ 0 w 7050305"/>
              <a:gd name="connsiteY5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50305" h="6857999">
                <a:moveTo>
                  <a:pt x="0" y="0"/>
                </a:moveTo>
                <a:lnTo>
                  <a:pt x="4786422" y="0"/>
                </a:lnTo>
                <a:lnTo>
                  <a:pt x="7050305" y="2025630"/>
                </a:lnTo>
                <a:lnTo>
                  <a:pt x="1830747" y="6856286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lIns="457200" rIns="274320" bIns="914400" anchor="ctr">
            <a:no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643678-0F5B-564C-A597-241F698EF6B4}" type="datetime1">
              <a:rPr lang="en-US" smtClean="0"/>
              <a:pPr/>
              <a:t>12/11/2025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754380" y="4800600"/>
            <a:ext cx="1028700" cy="1714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2025–2027 Cognizant | Private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586452" y="1152188"/>
            <a:ext cx="3223260" cy="830997"/>
          </a:xfrm>
        </p:spPr>
        <p:txBody>
          <a:bodyPr wrap="square" anchor="ctr">
            <a:sp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divider title</a:t>
            </a:r>
          </a:p>
        </p:txBody>
      </p:sp>
    </p:spTree>
    <p:extLst>
      <p:ext uri="{BB962C8B-B14F-4D97-AF65-F5344CB8AC3E}">
        <p14:creationId xmlns:p14="http://schemas.microsoft.com/office/powerpoint/2010/main" val="154170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5 - gradien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000023D-E955-5182-3282-0810B76F46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562414" cy="4800600"/>
          </a:xfrm>
          <a:prstGeom prst="rect">
            <a:avLst/>
          </a:prstGeom>
        </p:spPr>
      </p:pic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C842FEB-95BB-4FB4-3FA3-1E474B85B1F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" y="1"/>
            <a:ext cx="4279799" cy="4801040"/>
          </a:xfrm>
          <a:custGeom>
            <a:avLst/>
            <a:gdLst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226507 w 5706399"/>
              <a:gd name="connsiteY9" fmla="*/ 1936746 h 6392243"/>
              <a:gd name="connsiteX10" fmla="*/ 0 w 5706399"/>
              <a:gd name="connsiteY10" fmla="*/ 1936746 h 6392243"/>
              <a:gd name="connsiteX11" fmla="*/ 0 w 5706399"/>
              <a:gd name="connsiteY11" fmla="*/ 1 h 6392243"/>
              <a:gd name="connsiteX12" fmla="*/ 2377440 w 5706399"/>
              <a:gd name="connsiteY12" fmla="*/ 1 h 6392243"/>
              <a:gd name="connsiteX13" fmla="*/ 2377440 w 5706399"/>
              <a:gd name="connsiteY13" fmla="*/ 319372 h 6392243"/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226507 w 5706399"/>
              <a:gd name="connsiteY9" fmla="*/ 1936746 h 6392243"/>
              <a:gd name="connsiteX10" fmla="*/ 0 w 5706399"/>
              <a:gd name="connsiteY10" fmla="*/ 1936746 h 6392243"/>
              <a:gd name="connsiteX11" fmla="*/ 0 w 5706399"/>
              <a:gd name="connsiteY11" fmla="*/ 1 h 6392243"/>
              <a:gd name="connsiteX12" fmla="*/ 2377440 w 5706399"/>
              <a:gd name="connsiteY12" fmla="*/ 1 h 6392243"/>
              <a:gd name="connsiteX13" fmla="*/ 5706399 w 5706399"/>
              <a:gd name="connsiteY13" fmla="*/ 0 h 6392243"/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0 w 5706399"/>
              <a:gd name="connsiteY9" fmla="*/ 1936746 h 6392243"/>
              <a:gd name="connsiteX10" fmla="*/ 0 w 5706399"/>
              <a:gd name="connsiteY10" fmla="*/ 1 h 6392243"/>
              <a:gd name="connsiteX11" fmla="*/ 2377440 w 5706399"/>
              <a:gd name="connsiteY11" fmla="*/ 1 h 6392243"/>
              <a:gd name="connsiteX12" fmla="*/ 5706399 w 5706399"/>
              <a:gd name="connsiteY12" fmla="*/ 0 h 6392243"/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0 w 5706399"/>
              <a:gd name="connsiteY9" fmla="*/ 1 h 6392243"/>
              <a:gd name="connsiteX10" fmla="*/ 2377440 w 5706399"/>
              <a:gd name="connsiteY10" fmla="*/ 1 h 6392243"/>
              <a:gd name="connsiteX11" fmla="*/ 5706399 w 5706399"/>
              <a:gd name="connsiteY11" fmla="*/ 0 h 6392243"/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0 w 5706399"/>
              <a:gd name="connsiteY9" fmla="*/ 1 h 6392243"/>
              <a:gd name="connsiteX10" fmla="*/ 5706399 w 5706399"/>
              <a:gd name="connsiteY10" fmla="*/ 0 h 639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06399" h="6392243">
                <a:moveTo>
                  <a:pt x="2035486" y="6392186"/>
                </a:moveTo>
                <a:lnTo>
                  <a:pt x="2035518" y="6392243"/>
                </a:lnTo>
                <a:cubicBezTo>
                  <a:pt x="2035502" y="6392229"/>
                  <a:pt x="2035487" y="6392215"/>
                  <a:pt x="2035471" y="6392201"/>
                </a:cubicBezTo>
                <a:lnTo>
                  <a:pt x="2035426" y="6392243"/>
                </a:lnTo>
                <a:cubicBezTo>
                  <a:pt x="2035436" y="6392226"/>
                  <a:pt x="2035446" y="6392210"/>
                  <a:pt x="2035456" y="6392193"/>
                </a:cubicBezTo>
                <a:cubicBezTo>
                  <a:pt x="2035466" y="6392191"/>
                  <a:pt x="2035476" y="6392188"/>
                  <a:pt x="2035486" y="6392186"/>
                </a:cubicBezTo>
                <a:close/>
                <a:moveTo>
                  <a:pt x="5706399" y="0"/>
                </a:moveTo>
                <a:lnTo>
                  <a:pt x="2035473" y="6392162"/>
                </a:lnTo>
                <a:lnTo>
                  <a:pt x="0" y="2725968"/>
                </a:lnTo>
                <a:lnTo>
                  <a:pt x="0" y="1"/>
                </a:lnTo>
                <a:lnTo>
                  <a:pt x="5706399" y="0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rIns="731520" bIns="914400" anchor="ctr">
            <a:no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/>
          <a:p>
            <a:fld id="{77643678-0F5B-564C-A597-241F698EF6B4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black">
          <a:xfrm>
            <a:off x="754380" y="4800600"/>
            <a:ext cx="1028700" cy="171450"/>
          </a:xfrm>
        </p:spPr>
        <p:txBody>
          <a:bodyPr/>
          <a:lstStyle/>
          <a:p>
            <a:r>
              <a:rPr lang="en-US" dirty="0"/>
              <a:t>© 2025–2027 Cognizant | Private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4" name="Title 43">
            <a:extLst>
              <a:ext uri="{FF2B5EF4-FFF2-40B4-BE49-F238E27FC236}">
                <a16:creationId xmlns:a16="http://schemas.microsoft.com/office/drawing/2014/main" id="{B01F0658-A406-0A81-8740-42D029649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80405" y="2571751"/>
            <a:ext cx="4220696" cy="830997"/>
          </a:xfrm>
        </p:spPr>
        <p:txBody>
          <a:bodyPr>
            <a:spAutoFit/>
          </a:bodyPr>
          <a:lstStyle>
            <a:lvl1pPr>
              <a:defRPr sz="3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title</a:t>
            </a:r>
          </a:p>
        </p:txBody>
      </p:sp>
    </p:spTree>
    <p:extLst>
      <p:ext uri="{BB962C8B-B14F-4D97-AF65-F5344CB8AC3E}">
        <p14:creationId xmlns:p14="http://schemas.microsoft.com/office/powerpoint/2010/main" val="2061564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5 - gradien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2409E97D-0361-7DD7-5A21-A33316BC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562414" cy="48006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/>
          <a:p>
            <a:fld id="{77643678-0F5B-564C-A597-241F698EF6B4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black">
          <a:xfrm>
            <a:off x="754380" y="4800600"/>
            <a:ext cx="1028700" cy="171450"/>
          </a:xfrm>
        </p:spPr>
        <p:txBody>
          <a:bodyPr/>
          <a:lstStyle/>
          <a:p>
            <a:r>
              <a:rPr lang="en-US" dirty="0"/>
              <a:t>© 2025–2027 Cognizant | Private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783E89B-070C-A8F7-620B-402672D863B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" y="1"/>
            <a:ext cx="4279799" cy="4801040"/>
          </a:xfrm>
          <a:custGeom>
            <a:avLst/>
            <a:gdLst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226507 w 5706399"/>
              <a:gd name="connsiteY9" fmla="*/ 1936746 h 6392243"/>
              <a:gd name="connsiteX10" fmla="*/ 0 w 5706399"/>
              <a:gd name="connsiteY10" fmla="*/ 1936746 h 6392243"/>
              <a:gd name="connsiteX11" fmla="*/ 0 w 5706399"/>
              <a:gd name="connsiteY11" fmla="*/ 1 h 6392243"/>
              <a:gd name="connsiteX12" fmla="*/ 2377440 w 5706399"/>
              <a:gd name="connsiteY12" fmla="*/ 1 h 6392243"/>
              <a:gd name="connsiteX13" fmla="*/ 2377440 w 5706399"/>
              <a:gd name="connsiteY13" fmla="*/ 319372 h 6392243"/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226507 w 5706399"/>
              <a:gd name="connsiteY9" fmla="*/ 1936746 h 6392243"/>
              <a:gd name="connsiteX10" fmla="*/ 0 w 5706399"/>
              <a:gd name="connsiteY10" fmla="*/ 1936746 h 6392243"/>
              <a:gd name="connsiteX11" fmla="*/ 0 w 5706399"/>
              <a:gd name="connsiteY11" fmla="*/ 1 h 6392243"/>
              <a:gd name="connsiteX12" fmla="*/ 2377440 w 5706399"/>
              <a:gd name="connsiteY12" fmla="*/ 1 h 6392243"/>
              <a:gd name="connsiteX13" fmla="*/ 5706399 w 5706399"/>
              <a:gd name="connsiteY13" fmla="*/ 0 h 6392243"/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0 w 5706399"/>
              <a:gd name="connsiteY9" fmla="*/ 1936746 h 6392243"/>
              <a:gd name="connsiteX10" fmla="*/ 0 w 5706399"/>
              <a:gd name="connsiteY10" fmla="*/ 1 h 6392243"/>
              <a:gd name="connsiteX11" fmla="*/ 2377440 w 5706399"/>
              <a:gd name="connsiteY11" fmla="*/ 1 h 6392243"/>
              <a:gd name="connsiteX12" fmla="*/ 5706399 w 5706399"/>
              <a:gd name="connsiteY12" fmla="*/ 0 h 6392243"/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0 w 5706399"/>
              <a:gd name="connsiteY9" fmla="*/ 1 h 6392243"/>
              <a:gd name="connsiteX10" fmla="*/ 2377440 w 5706399"/>
              <a:gd name="connsiteY10" fmla="*/ 1 h 6392243"/>
              <a:gd name="connsiteX11" fmla="*/ 5706399 w 5706399"/>
              <a:gd name="connsiteY11" fmla="*/ 0 h 6392243"/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0 w 5706399"/>
              <a:gd name="connsiteY9" fmla="*/ 1 h 6392243"/>
              <a:gd name="connsiteX10" fmla="*/ 5706399 w 5706399"/>
              <a:gd name="connsiteY10" fmla="*/ 0 h 639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06399" h="6392243">
                <a:moveTo>
                  <a:pt x="2035486" y="6392186"/>
                </a:moveTo>
                <a:lnTo>
                  <a:pt x="2035518" y="6392243"/>
                </a:lnTo>
                <a:cubicBezTo>
                  <a:pt x="2035502" y="6392229"/>
                  <a:pt x="2035487" y="6392215"/>
                  <a:pt x="2035471" y="6392201"/>
                </a:cubicBezTo>
                <a:lnTo>
                  <a:pt x="2035426" y="6392243"/>
                </a:lnTo>
                <a:cubicBezTo>
                  <a:pt x="2035436" y="6392226"/>
                  <a:pt x="2035446" y="6392210"/>
                  <a:pt x="2035456" y="6392193"/>
                </a:cubicBezTo>
                <a:cubicBezTo>
                  <a:pt x="2035466" y="6392191"/>
                  <a:pt x="2035476" y="6392188"/>
                  <a:pt x="2035486" y="6392186"/>
                </a:cubicBezTo>
                <a:close/>
                <a:moveTo>
                  <a:pt x="5706399" y="0"/>
                </a:moveTo>
                <a:lnTo>
                  <a:pt x="2035473" y="6392162"/>
                </a:lnTo>
                <a:lnTo>
                  <a:pt x="0" y="2725968"/>
                </a:lnTo>
                <a:lnTo>
                  <a:pt x="0" y="1"/>
                </a:lnTo>
                <a:lnTo>
                  <a:pt x="5706399" y="0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rIns="731520" bIns="914400" anchor="ctr">
            <a:no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3" name="Title 43">
            <a:extLst>
              <a:ext uri="{FF2B5EF4-FFF2-40B4-BE49-F238E27FC236}">
                <a16:creationId xmlns:a16="http://schemas.microsoft.com/office/drawing/2014/main" id="{6F701354-590A-2F87-01D8-E966A92E9A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80405" y="2571751"/>
            <a:ext cx="4220696" cy="830997"/>
          </a:xfrm>
        </p:spPr>
        <p:txBody>
          <a:bodyPr>
            <a:spAutoFit/>
          </a:bodyPr>
          <a:lstStyle>
            <a:lvl1pPr>
              <a:defRPr sz="3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title</a:t>
            </a:r>
          </a:p>
        </p:txBody>
      </p:sp>
    </p:spTree>
    <p:extLst>
      <p:ext uri="{BB962C8B-B14F-4D97-AF65-F5344CB8AC3E}">
        <p14:creationId xmlns:p14="http://schemas.microsoft.com/office/powerpoint/2010/main" val="906883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5 - gradient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4C4F196-D7A9-ED2E-C141-813614D36A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562414" cy="48006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/>
          <a:p>
            <a:fld id="{77643678-0F5B-564C-A597-241F698EF6B4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black">
          <a:xfrm>
            <a:off x="754380" y="4800600"/>
            <a:ext cx="1028700" cy="171450"/>
          </a:xfrm>
        </p:spPr>
        <p:txBody>
          <a:bodyPr/>
          <a:lstStyle/>
          <a:p>
            <a:r>
              <a:rPr lang="en-US" dirty="0"/>
              <a:t>© 2025–2027 Cognizant | Private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C31AD8D-BE37-52EE-F12C-2DD4458EFD1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" y="1"/>
            <a:ext cx="4279799" cy="4801040"/>
          </a:xfrm>
          <a:custGeom>
            <a:avLst/>
            <a:gdLst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226507 w 5706399"/>
              <a:gd name="connsiteY9" fmla="*/ 1936746 h 6392243"/>
              <a:gd name="connsiteX10" fmla="*/ 0 w 5706399"/>
              <a:gd name="connsiteY10" fmla="*/ 1936746 h 6392243"/>
              <a:gd name="connsiteX11" fmla="*/ 0 w 5706399"/>
              <a:gd name="connsiteY11" fmla="*/ 1 h 6392243"/>
              <a:gd name="connsiteX12" fmla="*/ 2377440 w 5706399"/>
              <a:gd name="connsiteY12" fmla="*/ 1 h 6392243"/>
              <a:gd name="connsiteX13" fmla="*/ 2377440 w 5706399"/>
              <a:gd name="connsiteY13" fmla="*/ 319372 h 6392243"/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226507 w 5706399"/>
              <a:gd name="connsiteY9" fmla="*/ 1936746 h 6392243"/>
              <a:gd name="connsiteX10" fmla="*/ 0 w 5706399"/>
              <a:gd name="connsiteY10" fmla="*/ 1936746 h 6392243"/>
              <a:gd name="connsiteX11" fmla="*/ 0 w 5706399"/>
              <a:gd name="connsiteY11" fmla="*/ 1 h 6392243"/>
              <a:gd name="connsiteX12" fmla="*/ 2377440 w 5706399"/>
              <a:gd name="connsiteY12" fmla="*/ 1 h 6392243"/>
              <a:gd name="connsiteX13" fmla="*/ 5706399 w 5706399"/>
              <a:gd name="connsiteY13" fmla="*/ 0 h 6392243"/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0 w 5706399"/>
              <a:gd name="connsiteY9" fmla="*/ 1936746 h 6392243"/>
              <a:gd name="connsiteX10" fmla="*/ 0 w 5706399"/>
              <a:gd name="connsiteY10" fmla="*/ 1 h 6392243"/>
              <a:gd name="connsiteX11" fmla="*/ 2377440 w 5706399"/>
              <a:gd name="connsiteY11" fmla="*/ 1 h 6392243"/>
              <a:gd name="connsiteX12" fmla="*/ 5706399 w 5706399"/>
              <a:gd name="connsiteY12" fmla="*/ 0 h 6392243"/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0 w 5706399"/>
              <a:gd name="connsiteY9" fmla="*/ 1 h 6392243"/>
              <a:gd name="connsiteX10" fmla="*/ 2377440 w 5706399"/>
              <a:gd name="connsiteY10" fmla="*/ 1 h 6392243"/>
              <a:gd name="connsiteX11" fmla="*/ 5706399 w 5706399"/>
              <a:gd name="connsiteY11" fmla="*/ 0 h 6392243"/>
              <a:gd name="connsiteX0" fmla="*/ 2035486 w 5706399"/>
              <a:gd name="connsiteY0" fmla="*/ 6392186 h 6392243"/>
              <a:gd name="connsiteX1" fmla="*/ 2035518 w 5706399"/>
              <a:gd name="connsiteY1" fmla="*/ 6392243 h 6392243"/>
              <a:gd name="connsiteX2" fmla="*/ 2035471 w 5706399"/>
              <a:gd name="connsiteY2" fmla="*/ 6392201 h 6392243"/>
              <a:gd name="connsiteX3" fmla="*/ 2035426 w 5706399"/>
              <a:gd name="connsiteY3" fmla="*/ 6392243 h 6392243"/>
              <a:gd name="connsiteX4" fmla="*/ 2035456 w 5706399"/>
              <a:gd name="connsiteY4" fmla="*/ 6392193 h 6392243"/>
              <a:gd name="connsiteX5" fmla="*/ 2035486 w 5706399"/>
              <a:gd name="connsiteY5" fmla="*/ 6392186 h 6392243"/>
              <a:gd name="connsiteX6" fmla="*/ 5706399 w 5706399"/>
              <a:gd name="connsiteY6" fmla="*/ 0 h 6392243"/>
              <a:gd name="connsiteX7" fmla="*/ 2035473 w 5706399"/>
              <a:gd name="connsiteY7" fmla="*/ 6392162 h 6392243"/>
              <a:gd name="connsiteX8" fmla="*/ 0 w 5706399"/>
              <a:gd name="connsiteY8" fmla="*/ 2725968 h 6392243"/>
              <a:gd name="connsiteX9" fmla="*/ 0 w 5706399"/>
              <a:gd name="connsiteY9" fmla="*/ 1 h 6392243"/>
              <a:gd name="connsiteX10" fmla="*/ 5706399 w 5706399"/>
              <a:gd name="connsiteY10" fmla="*/ 0 h 639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06399" h="6392243">
                <a:moveTo>
                  <a:pt x="2035486" y="6392186"/>
                </a:moveTo>
                <a:lnTo>
                  <a:pt x="2035518" y="6392243"/>
                </a:lnTo>
                <a:cubicBezTo>
                  <a:pt x="2035502" y="6392229"/>
                  <a:pt x="2035487" y="6392215"/>
                  <a:pt x="2035471" y="6392201"/>
                </a:cubicBezTo>
                <a:lnTo>
                  <a:pt x="2035426" y="6392243"/>
                </a:lnTo>
                <a:cubicBezTo>
                  <a:pt x="2035436" y="6392226"/>
                  <a:pt x="2035446" y="6392210"/>
                  <a:pt x="2035456" y="6392193"/>
                </a:cubicBezTo>
                <a:cubicBezTo>
                  <a:pt x="2035466" y="6392191"/>
                  <a:pt x="2035476" y="6392188"/>
                  <a:pt x="2035486" y="6392186"/>
                </a:cubicBezTo>
                <a:close/>
                <a:moveTo>
                  <a:pt x="5706399" y="0"/>
                </a:moveTo>
                <a:lnTo>
                  <a:pt x="2035473" y="6392162"/>
                </a:lnTo>
                <a:lnTo>
                  <a:pt x="0" y="2725968"/>
                </a:lnTo>
                <a:lnTo>
                  <a:pt x="0" y="1"/>
                </a:lnTo>
                <a:lnTo>
                  <a:pt x="5706399" y="0"/>
                </a:lnTo>
                <a:close/>
              </a:path>
            </a:pathLst>
          </a:custGeom>
          <a:solidFill>
            <a:srgbClr val="ECECEB"/>
          </a:solidFill>
        </p:spPr>
        <p:txBody>
          <a:bodyPr wrap="square" rIns="731520" bIns="914400" anchor="ctr">
            <a:no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3" name="Title 43">
            <a:extLst>
              <a:ext uri="{FF2B5EF4-FFF2-40B4-BE49-F238E27FC236}">
                <a16:creationId xmlns:a16="http://schemas.microsoft.com/office/drawing/2014/main" id="{142A0D92-C0EF-2935-ECF6-3D38467DA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80405" y="2571751"/>
            <a:ext cx="4220696" cy="830997"/>
          </a:xfrm>
        </p:spPr>
        <p:txBody>
          <a:bodyPr>
            <a:spAutoFit/>
          </a:bodyPr>
          <a:lstStyle>
            <a:lvl1pPr>
              <a:defRPr sz="3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title</a:t>
            </a:r>
          </a:p>
        </p:txBody>
      </p:sp>
    </p:spTree>
    <p:extLst>
      <p:ext uri="{BB962C8B-B14F-4D97-AF65-F5344CB8AC3E}">
        <p14:creationId xmlns:p14="http://schemas.microsoft.com/office/powerpoint/2010/main" val="125600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"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6FD177-B563-EFF3-1BBA-DFAD35B66ED2}"/>
              </a:ext>
            </a:extLst>
          </p:cNvPr>
          <p:cNvSpPr txBox="1"/>
          <p:nvPr/>
        </p:nvSpPr>
        <p:spPr>
          <a:xfrm>
            <a:off x="715177" y="1805387"/>
            <a:ext cx="7713650" cy="153272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4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CONTENT</a:t>
            </a:r>
            <a:endParaRPr kumimoji="0" lang="en-US" sz="54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58052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42901"/>
            <a:ext cx="8458200" cy="249299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DA6F676-1432-9BD5-293D-3B121AF2F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4CF30-9A72-6841-BB42-CFA3EC5EE1FA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0C8C277-B1F1-8DA5-6AF5-ACB3ECF2B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2025–2027 Cognizant | Private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0F779E1-4E24-F611-3CF0-B2C64B135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0989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head, sub head, footnote - Super head, sub head, footnot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42901"/>
            <a:ext cx="8458200" cy="249299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2900" y="1085850"/>
            <a:ext cx="5638800" cy="322326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DCB0FDA-E923-182E-F7E1-D663EE4D60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" y="171450"/>
            <a:ext cx="8458200" cy="122967"/>
          </a:xfrm>
        </p:spPr>
        <p:txBody>
          <a:bodyPr anchor="b">
            <a:spAutoFit/>
          </a:bodyPr>
          <a:lstStyle>
            <a:lvl1pPr marL="0" indent="0">
              <a:buNone/>
              <a:defRPr sz="788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Super head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4F1D73-B5B0-2DD9-9E22-084F619A11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617220"/>
            <a:ext cx="8458200" cy="210779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buNone/>
              <a:defRPr sz="135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B225166-D739-CEC1-F817-8B08A1CA46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900" y="4460317"/>
            <a:ext cx="5638800" cy="93680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B09AAF3-3252-489D-5FB0-6293AC9FF0F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B567F918-D731-F949-BFA2-99DC86212F53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D47B63B-3488-B9A8-9702-4FB8F539BC9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© 2025–2027 Cognizant | Private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BA67573-B992-F2E1-F4A6-9434D313438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0682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 not remove" hidden="1">
            <a:extLst>
              <a:ext uri="{FF2B5EF4-FFF2-40B4-BE49-F238E27FC236}">
                <a16:creationId xmlns:a16="http://schemas.microsoft.com/office/drawing/2014/main" id="{AE93934B-F4CE-AD9A-35D6-CC331792B5C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525" cy="9525"/>
          </a:xfrm>
          <a:prstGeom prst="octagon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CA3A05-DC05-1CC5-ED65-5734138EE8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022F7E-4713-F54B-0D06-50B8F5080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FB6BF-6617-D64D-B620-750DF5173AE2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800DDDC-1A7E-DB83-3DF7-C1422F000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2025–2027 Cognizant | Private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BA0657-9DC2-4B9A-96F7-59E8C05D9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1265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86AB16-C89B-C286-D054-A2D5DB5C46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-268481"/>
            <a:ext cx="8458200" cy="145424"/>
          </a:xfrm>
        </p:spPr>
        <p:txBody>
          <a:bodyPr anchor="b" anchorCtr="0"/>
          <a:lstStyle>
            <a:lvl1pPr>
              <a:defRPr sz="1050"/>
            </a:lvl1pPr>
          </a:lstStyle>
          <a:p>
            <a:r>
              <a:rPr lang="en-US" dirty="0"/>
              <a:t>Click to add title (for accessibility purposes)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2BD780-BD7C-D16D-9867-3767997FA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CC1A4-EC1E-954F-93E3-20FAE017D170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ABA333-FF45-AB19-E8F1-74BC796D7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2025–2027 Cognizant | Private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83C6AAA-8E03-CCE1-302E-C26D372E0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918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0CFA-C95C-83CB-71E9-4274D942BC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42901"/>
            <a:ext cx="8458200" cy="249299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B040B-AA5C-6A8F-D56C-52A1535E2C6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2899" y="1085851"/>
            <a:ext cx="3909060" cy="210827"/>
          </a:xfrm>
        </p:spPr>
        <p:txBody>
          <a:bodyPr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50" b="1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73171-3D9B-E0BE-A9C6-BFF552EC61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2899" y="1457324"/>
            <a:ext cx="3909060" cy="288036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D4243E-50F7-E6A4-A28E-F299D4BD04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892040" y="1085851"/>
            <a:ext cx="3887391" cy="210827"/>
          </a:xfrm>
        </p:spPr>
        <p:txBody>
          <a:bodyPr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50" b="1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290F11-9C52-DB05-1E6C-9491409F37B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892040" y="1457324"/>
            <a:ext cx="3909060" cy="28803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marL="137160" marR="0" lvl="0" indent="-137160" algn="l" defTabSz="685800" rtl="0" eaLnBrk="1" fontAlgn="auto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C5B4FD-126E-C923-20FE-0F5752D73F74}"/>
              </a:ext>
            </a:extLst>
          </p:cNvPr>
          <p:cNvCxnSpPr>
            <a:cxnSpLocks/>
          </p:cNvCxnSpPr>
          <p:nvPr/>
        </p:nvCxnSpPr>
        <p:spPr>
          <a:xfrm>
            <a:off x="4572000" y="1083564"/>
            <a:ext cx="0" cy="3192066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935A7ED-6F86-9D0C-DCB0-7B1E2AC52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AF87E-BB6C-C34C-94E2-85566BBDC140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B6D255F-8835-8DBB-9F90-569D07917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2025–2027 Cognizant | Private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927497-DF06-5FD3-E29B-027FB589C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152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1"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8B373-B954-E6CF-C9C8-9AC20DDB24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754379" y="2202275"/>
            <a:ext cx="3017520" cy="747897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dirty="0"/>
              <a:t>Click to add title Arial 36pt bold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972F9C-09A7-DBD8-2D67-0D748097D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754379" y="3140965"/>
            <a:ext cx="3017520" cy="249299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buNone/>
              <a:defRPr sz="1800">
                <a:solidFill>
                  <a:schemeClr val="accent3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68BAD18-89D3-751D-5AD5-9D192969E4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754380" y="3916443"/>
            <a:ext cx="3017520" cy="140519"/>
          </a:xfrm>
        </p:spPr>
        <p:txBody>
          <a:bodyPr>
            <a:spAutoFit/>
          </a:bodyPr>
          <a:lstStyle>
            <a:lvl1pPr marL="0" indent="0">
              <a:buNone/>
              <a:defRPr sz="900"/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pic>
        <p:nvPicPr>
          <p:cNvPr id="5" name="Cognizant Logo_rgb_rev_2023">
            <a:extLst>
              <a:ext uri="{FF2B5EF4-FFF2-40B4-BE49-F238E27FC236}">
                <a16:creationId xmlns:a16="http://schemas.microsoft.com/office/drawing/2014/main" id="{6D31EA89-5C1D-DE6B-0A5E-E426A85A6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0356" y="400999"/>
            <a:ext cx="1337310" cy="23474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4D708-80D4-E81A-396C-38F535D61CAA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white"/>
        <p:txBody>
          <a:bodyPr/>
          <a:lstStyle/>
          <a:p>
            <a:fld id="{286A2542-7993-A342-B210-6752144F2E92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F602FB-08B6-9224-2ED9-82E1EB902A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white">
          <a:xfrm>
            <a:off x="754380" y="4800600"/>
            <a:ext cx="1028700" cy="171450"/>
          </a:xfrm>
        </p:spPr>
        <p:txBody>
          <a:bodyPr/>
          <a:lstStyle/>
          <a:p>
            <a:r>
              <a:rPr lang="en-US" dirty="0"/>
              <a:t>© 2025–2027 Cognizant | Private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08A7654-3A43-87A9-ABBA-350B88EB467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F03245-CDE7-48AA-BD1B-F0D6935521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-2" r="-9" b="23"/>
          <a:stretch/>
        </p:blipFill>
        <p:spPr>
          <a:xfrm>
            <a:off x="3916470" y="-2"/>
            <a:ext cx="5227530" cy="514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95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0CFA-C95C-83CB-71E9-4274D942BC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42901"/>
            <a:ext cx="8458200" cy="249299"/>
          </a:xfrm>
        </p:spPr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B040B-AA5C-6A8F-D56C-52A1535E2C6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2900" y="1083565"/>
            <a:ext cx="2606040" cy="210827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50" b="1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73171-3D9B-E0BE-A9C6-BFF552EC61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2899" y="1457324"/>
            <a:ext cx="2606040" cy="288036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4th level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D4243E-50F7-E6A4-A28E-F299D4BD04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268980" y="1083565"/>
            <a:ext cx="2606040" cy="210827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50" b="1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290F11-9C52-DB05-1E6C-9491409F37B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268980" y="1457324"/>
            <a:ext cx="2606040" cy="288036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4th level text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6FD443D-34B0-9A83-29DB-8F197FDBF4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5060" y="1083565"/>
            <a:ext cx="2606040" cy="210827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50" b="1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49D936A-CA93-6EC3-649C-C64805636A4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95060" y="1457324"/>
            <a:ext cx="2606040" cy="288036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4th level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E36702-0CEF-D114-17AE-83A7C377C9A7}"/>
              </a:ext>
            </a:extLst>
          </p:cNvPr>
          <p:cNvCxnSpPr>
            <a:cxnSpLocks/>
          </p:cNvCxnSpPr>
          <p:nvPr/>
        </p:nvCxnSpPr>
        <p:spPr>
          <a:xfrm>
            <a:off x="3108960" y="1078706"/>
            <a:ext cx="0" cy="3192066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5AB7EC-316C-897C-CA19-9CEC9B880398}"/>
              </a:ext>
            </a:extLst>
          </p:cNvPr>
          <p:cNvCxnSpPr>
            <a:cxnSpLocks/>
          </p:cNvCxnSpPr>
          <p:nvPr/>
        </p:nvCxnSpPr>
        <p:spPr>
          <a:xfrm>
            <a:off x="6035040" y="1078706"/>
            <a:ext cx="0" cy="3192066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F5B8B50B-AB16-A20B-185B-36DFF37B0A2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BF0144B-5F91-4D45-8592-3540D443DD15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05375221-EE8E-370B-A5A8-1CA07AEA3C8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© 2025–2027 Cognizant | Private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267E76B-A742-758B-F8B4-A2ECF5BC1DD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4918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horizontal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42901"/>
            <a:ext cx="8458200" cy="249299"/>
          </a:xfrm>
        </p:spPr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971800" y="1085850"/>
            <a:ext cx="5829300" cy="981075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DA6F676-1432-9BD5-293D-3B121AF2F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4357C-AC8D-DC4C-9095-09E2CD5356C5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0C8C277-B1F1-8DA5-6AF5-ACB3ECF2B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2025–2027 Cognizant | Private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0F779E1-4E24-F611-3CF0-B2C64B135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983A4D-2A2C-B635-2F97-8FF9365D1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1085850"/>
            <a:ext cx="2228850" cy="981075"/>
          </a:xfrm>
        </p:spPr>
        <p:txBody>
          <a:bodyPr>
            <a:noAutofit/>
          </a:bodyPr>
          <a:lstStyle>
            <a:lvl1pPr marL="0" indent="0">
              <a:buNone/>
              <a:defRPr sz="135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4ACB01-6B78-648D-EBF4-7043D32A4DCC}"/>
              </a:ext>
            </a:extLst>
          </p:cNvPr>
          <p:cNvCxnSpPr>
            <a:cxnSpLocks/>
          </p:cNvCxnSpPr>
          <p:nvPr/>
        </p:nvCxnSpPr>
        <p:spPr>
          <a:xfrm>
            <a:off x="339328" y="2135618"/>
            <a:ext cx="2228850" cy="0"/>
          </a:xfrm>
          <a:prstGeom prst="line">
            <a:avLst/>
          </a:prstGeom>
          <a:ln w="1587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55E037-1D4C-9E0D-9DB6-DCBB7033AC21}"/>
              </a:ext>
            </a:extLst>
          </p:cNvPr>
          <p:cNvCxnSpPr>
            <a:cxnSpLocks/>
          </p:cNvCxnSpPr>
          <p:nvPr/>
        </p:nvCxnSpPr>
        <p:spPr>
          <a:xfrm>
            <a:off x="2971800" y="2135618"/>
            <a:ext cx="5829300" cy="0"/>
          </a:xfrm>
          <a:prstGeom prst="line">
            <a:avLst/>
          </a:prstGeom>
          <a:ln w="1587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B4CBE33-0E3B-B5D6-D276-A5FBB088DD5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2971800" y="2204310"/>
            <a:ext cx="5829300" cy="98107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300D1863-6D9F-D386-3272-7AE775F597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2204310"/>
            <a:ext cx="2228850" cy="981075"/>
          </a:xfrm>
        </p:spPr>
        <p:txBody>
          <a:bodyPr>
            <a:noAutofit/>
          </a:bodyPr>
          <a:lstStyle>
            <a:lvl1pPr marL="0" indent="0">
              <a:buNone/>
              <a:defRPr sz="135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5D8537-3CEF-DF78-41F1-0F6312E9645F}"/>
              </a:ext>
            </a:extLst>
          </p:cNvPr>
          <p:cNvCxnSpPr>
            <a:cxnSpLocks/>
          </p:cNvCxnSpPr>
          <p:nvPr/>
        </p:nvCxnSpPr>
        <p:spPr>
          <a:xfrm>
            <a:off x="339328" y="3254078"/>
            <a:ext cx="2228850" cy="0"/>
          </a:xfrm>
          <a:prstGeom prst="line">
            <a:avLst/>
          </a:prstGeom>
          <a:ln w="1587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FE904F-D475-7593-E45F-BF79A922E831}"/>
              </a:ext>
            </a:extLst>
          </p:cNvPr>
          <p:cNvCxnSpPr>
            <a:cxnSpLocks/>
          </p:cNvCxnSpPr>
          <p:nvPr/>
        </p:nvCxnSpPr>
        <p:spPr>
          <a:xfrm>
            <a:off x="2971800" y="3254078"/>
            <a:ext cx="5829300" cy="0"/>
          </a:xfrm>
          <a:prstGeom prst="line">
            <a:avLst/>
          </a:prstGeom>
          <a:ln w="1587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42A06B7-2FE2-2908-5164-0845DA34203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971800" y="3322769"/>
            <a:ext cx="5829300" cy="98107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2nd level text</a:t>
            </a:r>
          </a:p>
          <a:p>
            <a:pPr lvl="2"/>
            <a:r>
              <a:rPr lang="en-US"/>
              <a:t>3rd level text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6F293747-E822-8B9A-B250-BD09178A5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900" y="3322769"/>
            <a:ext cx="2228850" cy="981075"/>
          </a:xfrm>
        </p:spPr>
        <p:txBody>
          <a:bodyPr>
            <a:noAutofit/>
          </a:bodyPr>
          <a:lstStyle>
            <a:lvl1pPr marL="0" indent="0">
              <a:buNone/>
              <a:defRPr sz="135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9A3035-2EDB-6331-792C-C204BF38F6AC}"/>
              </a:ext>
            </a:extLst>
          </p:cNvPr>
          <p:cNvCxnSpPr>
            <a:cxnSpLocks/>
          </p:cNvCxnSpPr>
          <p:nvPr/>
        </p:nvCxnSpPr>
        <p:spPr>
          <a:xfrm>
            <a:off x="339328" y="1007086"/>
            <a:ext cx="2228850" cy="0"/>
          </a:xfrm>
          <a:prstGeom prst="line">
            <a:avLst/>
          </a:prstGeom>
          <a:ln w="1587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6E72534-59BF-D450-E5D9-32D085C7E6D9}"/>
              </a:ext>
            </a:extLst>
          </p:cNvPr>
          <p:cNvCxnSpPr>
            <a:cxnSpLocks/>
          </p:cNvCxnSpPr>
          <p:nvPr/>
        </p:nvCxnSpPr>
        <p:spPr>
          <a:xfrm>
            <a:off x="2971800" y="1007086"/>
            <a:ext cx="5829300" cy="0"/>
          </a:xfrm>
          <a:prstGeom prst="line">
            <a:avLst/>
          </a:prstGeom>
          <a:ln w="15875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5024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EB62-7BE1-5D8C-1B24-A6872199AB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64D86-105F-2A88-55B5-2DAECBD3E8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42900" y="1083563"/>
            <a:ext cx="3909060" cy="342900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AB8798-DFE7-49BE-4E9F-920D1EB6D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892040" y="1083563"/>
            <a:ext cx="3909060" cy="3428999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95D326-A1CD-53C0-6E4B-3792BB1FD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28A36-1925-7444-A23C-A0E414D27D50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2D2E00C-B7D1-9930-4311-FC69249A0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2025–2027 Cognizant | Private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270ADC6-D307-E812-97FA-15F07F116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4E5F2F-71BE-F7DA-234E-403E9123E2E3}"/>
              </a:ext>
            </a:extLst>
          </p:cNvPr>
          <p:cNvCxnSpPr>
            <a:cxnSpLocks/>
          </p:cNvCxnSpPr>
          <p:nvPr/>
        </p:nvCxnSpPr>
        <p:spPr>
          <a:xfrm>
            <a:off x="4572000" y="1083563"/>
            <a:ext cx="0" cy="342899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099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46507-4F3C-6F06-CC64-DCB4168159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42900"/>
            <a:ext cx="8458200" cy="246888"/>
          </a:xfrm>
        </p:spPr>
        <p:txBody>
          <a:bodyPr anchor="t"/>
          <a:lstStyle>
            <a:lvl1pPr>
              <a:defRPr sz="1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1B89B-1396-CE54-BDAC-657C3A1FCF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0" y="1085849"/>
            <a:ext cx="4229100" cy="3497580"/>
          </a:xfrm>
        </p:spPr>
        <p:txBody>
          <a:bodyPr>
            <a:noAutofit/>
          </a:bodyPr>
          <a:lstStyle>
            <a:lvl1pPr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C39DE7-C187-B4C9-7F93-CF29330E94C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42899" y="1085849"/>
            <a:ext cx="3566160" cy="349758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caption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24D44-8249-FD9B-C453-3AE49B5F4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1B2EF-4305-1641-9FC3-B27A37707FB8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C414F21-A578-2B13-3FC0-80CE780DA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2025–2027 Cognizant | Private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94F499-4E58-F60A-D1FE-CA8DBFA3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1409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8CFF2-1ECE-33A6-68A7-0317E0C84D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42901"/>
            <a:ext cx="8458200" cy="249299"/>
          </a:xfrm>
        </p:spPr>
        <p:txBody>
          <a:bodyPr anchor="t"/>
          <a:lstStyle>
            <a:lvl1pPr>
              <a:defRPr sz="1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C56658-0960-E18E-D91E-AA04D27572E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572000" y="1085850"/>
            <a:ext cx="4229100" cy="3497579"/>
          </a:xfrm>
          <a:solidFill>
            <a:srgbClr val="ECECEB"/>
          </a:solidFill>
        </p:spPr>
        <p:txBody>
          <a:bodyPr bIns="640080" anchor="ctr">
            <a:normAutofit/>
          </a:bodyPr>
          <a:lstStyle>
            <a:lvl1pPr marL="0" indent="0" algn="ctr">
              <a:buNone/>
              <a:defRPr sz="9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01F393-8308-0D1E-52A2-FC57E4512CC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42899" y="1085849"/>
            <a:ext cx="3566160" cy="349758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accent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caption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241F3-9135-92CE-6A1A-5BE0AECC9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A7AC-0CA4-A94F-B9AD-913C6E27D52C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88FFC8B-A41D-691D-C8C9-0C363B1FD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2025–2027 Cognizant | Private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0EC0125-3406-DCE1-A443-16278DF3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2599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8BC2B5B-70BA-CE41-9C8E-4A1C418D7D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4380" y="2571750"/>
            <a:ext cx="6637020" cy="11251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  <a:lvl2pPr marL="342900" indent="0">
              <a:buNone/>
              <a:defRPr>
                <a:solidFill>
                  <a:schemeClr val="accent5"/>
                </a:solidFill>
              </a:defRPr>
            </a:lvl2pPr>
            <a:lvl3pPr marL="685800" indent="0">
              <a:buNone/>
              <a:defRPr>
                <a:solidFill>
                  <a:schemeClr val="accent3"/>
                </a:solidFill>
              </a:defRPr>
            </a:lvl3pPr>
            <a:lvl4pPr marL="1028700" indent="0">
              <a:buNone/>
              <a:defRPr>
                <a:solidFill>
                  <a:schemeClr val="accent3"/>
                </a:solidFill>
              </a:defRPr>
            </a:lvl4pPr>
            <a:lvl5pPr marL="13716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Attributor name is 16pt Arial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13EBB4-2E96-D446-A07D-04B7507328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4380" y="1457325"/>
            <a:ext cx="6637020" cy="747897"/>
          </a:xfrm>
        </p:spPr>
        <p:txBody>
          <a:bodyPr anchor="b" anchorCtr="0"/>
          <a:lstStyle>
            <a:lvl1pPr algn="l" rtl="0" eaLnBrk="1" latinLnBrk="0" hangingPunct="1">
              <a:defRPr lang="en-US" sz="2700" smtClean="0">
                <a:effectLst/>
              </a:defRPr>
            </a:lvl1pPr>
          </a:lstStyle>
          <a:p>
            <a:pPr rtl="0" eaLnBrk="1" latinLnBrk="0" hangingPunct="1"/>
            <a:r>
              <a:rPr lang="en-US" dirty="0"/>
              <a:t>Click to edit statement or quote </a:t>
            </a:r>
            <a:br>
              <a:rPr lang="en-US" dirty="0"/>
            </a:br>
            <a:r>
              <a:rPr lang="en-US" dirty="0"/>
              <a:t>in Arial 36pt bold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C7F1F-725F-1A52-1D97-F08B00EAAD9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A24A1D-F3BF-1A41-B122-C74AA003EAC6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0B4EFF-B670-387B-EBF2-318801CE65A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© 2025–2027 Cognizant | Private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54DEEBD-7FD8-B1BF-8875-FF2A60284D3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227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24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64CC6B-58AB-2FB2-95D1-E562FCA847F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3162300" cy="51435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1" y="808851"/>
            <a:ext cx="2400300" cy="276999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Case study name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B3A7B5-3F56-5DA1-99FC-CF456671A44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FDDD03-639A-8D4E-860C-2002B6D03365}" type="datetime1">
              <a:rPr lang="en-US" smtClean="0"/>
              <a:pPr/>
              <a:t>12/11/2025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2025–2027 Cognizant | Private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0658E3-47F0-47B8-654E-15FF9DA184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2900" y="342900"/>
            <a:ext cx="2400301" cy="128834"/>
          </a:xfrm>
        </p:spPr>
        <p:txBody>
          <a:bodyPr wrap="square">
            <a:spAutoFit/>
          </a:bodyPr>
          <a:lstStyle>
            <a:lvl1pPr marL="0" indent="0">
              <a:buNone/>
              <a:defRPr sz="825">
                <a:solidFill>
                  <a:schemeClr val="bg1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Case study super head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C0BCFD-9ECE-324E-1F65-2552ABC71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863340" y="1085850"/>
            <a:ext cx="4937760" cy="3566160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sz="1050"/>
            </a:lvl1pPr>
            <a:lvl2pPr>
              <a:spcBef>
                <a:spcPts val="900"/>
              </a:spcBef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2240FDEC-D5D2-8E2B-9CB8-49F6FABD3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391400" y="342900"/>
            <a:ext cx="1409700" cy="514350"/>
          </a:xfrm>
          <a:noFill/>
        </p:spPr>
        <p:txBody>
          <a:bodyPr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67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Client logo</a:t>
            </a:r>
            <a:br>
              <a:rPr lang="en-US" dirty="0"/>
            </a:br>
            <a:r>
              <a:rPr lang="en-US" dirty="0"/>
              <a:t>(crop: fit to make sure </a:t>
            </a:r>
            <a:br>
              <a:rPr lang="en-US" dirty="0"/>
            </a:br>
            <a:r>
              <a:rPr lang="en-US" dirty="0"/>
              <a:t>entire logo is visible)</a:t>
            </a:r>
          </a:p>
        </p:txBody>
      </p:sp>
    </p:spTree>
    <p:extLst>
      <p:ext uri="{BB962C8B-B14F-4D97-AF65-F5344CB8AC3E}">
        <p14:creationId xmlns:p14="http://schemas.microsoft.com/office/powerpoint/2010/main" val="3084886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ight - no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73A3D6-80E4-AC3E-7815-5FDC789342D0}"/>
              </a:ext>
            </a:extLst>
          </p:cNvPr>
          <p:cNvSpPr/>
          <p:nvPr userDrawn="1"/>
        </p:nvSpPr>
        <p:spPr>
          <a:xfrm>
            <a:off x="0" y="0"/>
            <a:ext cx="31623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42901" y="808851"/>
            <a:ext cx="2400300" cy="276999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Case study name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B3A7B5-3F56-5DA1-99FC-CF456671A444}"/>
              </a:ext>
            </a:extLst>
          </p:cNvPr>
          <p:cNvSpPr>
            <a:spLocks noGrp="1"/>
          </p:cNvSpPr>
          <p:nvPr>
            <p:ph type="dt" sz="half" idx="23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FDDD03-639A-8D4E-860C-2002B6D03365}" type="datetime1">
              <a:rPr lang="en-US" smtClean="0"/>
              <a:pPr/>
              <a:t>12/11/2025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2025–2027 Cognizant | Private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0658E3-47F0-47B8-654E-15FF9DA184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342900" y="342900"/>
            <a:ext cx="2400301" cy="128834"/>
          </a:xfrm>
        </p:spPr>
        <p:txBody>
          <a:bodyPr wrap="square">
            <a:spAutoFit/>
          </a:bodyPr>
          <a:lstStyle>
            <a:lvl1pPr marL="0" indent="0">
              <a:buNone/>
              <a:defRPr sz="825">
                <a:solidFill>
                  <a:schemeClr val="bg1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Case study super head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C0BCFD-9ECE-324E-1F65-2552ABC71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863340" y="1085850"/>
            <a:ext cx="4937760" cy="3566160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sz="1050"/>
            </a:lvl1pPr>
            <a:lvl2pPr>
              <a:spcBef>
                <a:spcPts val="900"/>
              </a:spcBef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2240FDEC-D5D2-8E2B-9CB8-49F6FABD3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391400" y="342900"/>
            <a:ext cx="1409700" cy="514350"/>
          </a:xfrm>
          <a:noFill/>
        </p:spPr>
        <p:txBody>
          <a:bodyPr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67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Client logo</a:t>
            </a:r>
            <a:br>
              <a:rPr lang="en-US" dirty="0"/>
            </a:br>
            <a:r>
              <a:rPr lang="en-US" dirty="0"/>
              <a:t>(crop: fit to make sure </a:t>
            </a:r>
            <a:br>
              <a:rPr lang="en-US" dirty="0"/>
            </a:br>
            <a:r>
              <a:rPr lang="en-US" dirty="0"/>
              <a:t>entire logo is visible)</a:t>
            </a:r>
          </a:p>
        </p:txBody>
      </p:sp>
    </p:spTree>
    <p:extLst>
      <p:ext uri="{BB962C8B-B14F-4D97-AF65-F5344CB8AC3E}">
        <p14:creationId xmlns:p14="http://schemas.microsoft.com/office/powerpoint/2010/main" val="545130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LAYOUTS"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6FD177-B563-EFF3-1BBA-DFAD35B66ED2}"/>
              </a:ext>
            </a:extLst>
          </p:cNvPr>
          <p:cNvSpPr txBox="1"/>
          <p:nvPr/>
        </p:nvSpPr>
        <p:spPr>
          <a:xfrm>
            <a:off x="581858" y="1039023"/>
            <a:ext cx="7980284" cy="30654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4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DARK LAYOUTS</a:t>
            </a:r>
            <a:endParaRPr kumimoji="0" lang="en-US" sz="54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1178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383D916-FBF7-8EA7-4311-2FD3E10E8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992DF-0A30-4346-A305-F697A2247CA4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9D40ACC-00F3-03AD-3DB1-6487497FA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2025–2027 Cognizant | Private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DA0B9D4-7BD8-9FB8-A351-972423D1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Cognizant Logo_rgb_rev_2023" descr="Cognizant logo reversed, SVG format">
            <a:extLst>
              <a:ext uri="{FF2B5EF4-FFF2-40B4-BE49-F238E27FC236}">
                <a16:creationId xmlns:a16="http://schemas.microsoft.com/office/drawing/2014/main" id="{591ACBB7-11CF-0324-65ED-7CE580E3A1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4840553"/>
            <a:ext cx="877824" cy="15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29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BF4556C-7350-8344-8FD3-376E341E1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4380" y="1823853"/>
            <a:ext cx="6534150" cy="747897"/>
          </a:xfrm>
        </p:spPr>
        <p:txBody>
          <a:bodyPr anchor="b">
            <a:spAutoFit/>
          </a:bodyPr>
          <a:lstStyle>
            <a:lvl1pPr algn="l">
              <a:defRPr sz="27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extra long presentation </a:t>
            </a:r>
            <a:br>
              <a:rPr lang="en-US" dirty="0"/>
            </a:br>
            <a:r>
              <a:rPr lang="en-US" dirty="0"/>
              <a:t>title Arial 36pt bold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7AC9073-4735-234C-8722-537F838301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4380" y="2914305"/>
            <a:ext cx="6534150" cy="2077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90000"/>
              </a:lnSpc>
              <a:buNone/>
              <a:defRPr sz="1500">
                <a:solidFill>
                  <a:schemeClr val="accent3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BEE8D4C-39E3-9745-8EF7-EE363873ECE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754380" y="3916442"/>
            <a:ext cx="859210" cy="140488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None/>
              <a:defRPr sz="900">
                <a:solidFill>
                  <a:schemeClr val="tx1"/>
                </a:solidFill>
              </a:defRPr>
            </a:lvl1pPr>
            <a:lvl2pPr marL="342900" indent="0">
              <a:buNone/>
              <a:defRPr>
                <a:solidFill>
                  <a:schemeClr val="bg2"/>
                </a:solidFill>
              </a:defRPr>
            </a:lvl2pPr>
            <a:lvl3pPr marL="685800" indent="0">
              <a:buNone/>
              <a:defRPr>
                <a:solidFill>
                  <a:schemeClr val="bg2"/>
                </a:solidFill>
              </a:defRPr>
            </a:lvl3pPr>
            <a:lvl4pPr marL="1028700" indent="0">
              <a:buNone/>
              <a:defRPr>
                <a:solidFill>
                  <a:schemeClr val="bg2"/>
                </a:solidFill>
              </a:defRPr>
            </a:lvl4pPr>
            <a:lvl5pPr marL="13716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date</a:t>
            </a:r>
          </a:p>
        </p:txBody>
      </p:sp>
      <p:pic>
        <p:nvPicPr>
          <p:cNvPr id="2" name="Cognizant Logo_rgb_rev_2023">
            <a:extLst>
              <a:ext uri="{FF2B5EF4-FFF2-40B4-BE49-F238E27FC236}">
                <a16:creationId xmlns:a16="http://schemas.microsoft.com/office/drawing/2014/main" id="{A289B6B7-484E-820F-55A6-B545B1D7F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invGray">
          <a:xfrm>
            <a:off x="282743" y="821475"/>
            <a:ext cx="1968246" cy="34549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D7D619-D61B-E60B-63C9-B090CABB010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A7A8D7F-117B-444E-ACF4-1566747F9641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F51BFC-5EC2-9CD1-7F12-40FA9671C97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754380" y="4800600"/>
            <a:ext cx="1028700" cy="171450"/>
          </a:xfrm>
        </p:spPr>
        <p:txBody>
          <a:bodyPr/>
          <a:lstStyle/>
          <a:p>
            <a:r>
              <a:rPr lang="en-US" dirty="0"/>
              <a:t>© 2025–2027 Cognizant | Private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2E8399-6911-0E44-17E5-8C2D8297AA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262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per head, sub head, footnote - Super head, sub head, footnote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42901"/>
            <a:ext cx="8458200" cy="249299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2900" y="1085850"/>
            <a:ext cx="5638800" cy="322326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DCB0FDA-E923-182E-F7E1-D663EE4D60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" y="171450"/>
            <a:ext cx="8458200" cy="122967"/>
          </a:xfrm>
        </p:spPr>
        <p:txBody>
          <a:bodyPr anchor="b">
            <a:spAutoFit/>
          </a:bodyPr>
          <a:lstStyle>
            <a:lvl1pPr marL="0" indent="0">
              <a:buNone/>
              <a:defRPr sz="788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Super head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4F1D73-B5B0-2DD9-9E22-084F619A11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617220"/>
            <a:ext cx="8458200" cy="210779"/>
          </a:xfr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buNone/>
              <a:defRPr sz="135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B225166-D739-CEC1-F817-8B08A1CA46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900" y="4460317"/>
            <a:ext cx="5638800" cy="93680"/>
          </a:xfrm>
        </p:spPr>
        <p:txBody>
          <a:bodyPr wrap="square" anchor="t" anchorCtr="0">
            <a:spAutoFit/>
          </a:bodyPr>
          <a:lstStyle>
            <a:lvl1pPr marL="0" indent="0">
              <a:buNone/>
              <a:defRPr sz="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B09AAF3-3252-489D-5FB0-6293AC9FF0F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038E6F7-2112-7146-A379-7AD5AE1DBC42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D47B63B-3488-B9A8-9702-4FB8F539BC9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© 2025–2027 Cognizant | Private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BA67573-B992-F2E1-F4A6-9434D313438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Cognizant Logo_rgb_rev_2023" descr="Cognizant logo reversed, SVG format">
            <a:extLst>
              <a:ext uri="{FF2B5EF4-FFF2-40B4-BE49-F238E27FC236}">
                <a16:creationId xmlns:a16="http://schemas.microsoft.com/office/drawing/2014/main" id="{C58C5DC1-02D1-ACC1-37E9-20232B4078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4840553"/>
            <a:ext cx="877824" cy="15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63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A3A05-DC05-1CC5-ED65-5734138EE8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1C004D1-9C96-9E3A-B3CF-E648F1817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8BB47-FFEE-CC40-B60B-C46D6D449673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8F63855-627B-94BE-7770-B3F2F8F1D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2025–2027 Cognizant | Private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4918DA7-E1E1-1CFE-6E02-09FE2AA2F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Cognizant Logo_rgb_rev_2023" descr="Cognizant logo reversed, SVG format">
            <a:extLst>
              <a:ext uri="{FF2B5EF4-FFF2-40B4-BE49-F238E27FC236}">
                <a16:creationId xmlns:a16="http://schemas.microsoft.com/office/drawing/2014/main" id="{39ECF048-F463-0BC0-00A8-80B618B315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4840553"/>
            <a:ext cx="877824" cy="15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001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86AB16-C89B-C286-D054-A2D5DB5C46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-268481"/>
            <a:ext cx="8458200" cy="145424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 (for accessibility purposes)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2BD780-BD7C-D16D-9867-3767997FA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CC1A4-EC1E-954F-93E3-20FAE017D170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ABA333-FF45-AB19-E8F1-74BC796D7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2025–2027 Cognizant | Private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83C6AAA-8E03-CCE1-302E-C26D372E0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Cognizant Logo_rgb_rev_2023" descr="Cognizant logo reversed, SVG format">
            <a:extLst>
              <a:ext uri="{FF2B5EF4-FFF2-40B4-BE49-F238E27FC236}">
                <a16:creationId xmlns:a16="http://schemas.microsoft.com/office/drawing/2014/main" id="{F805300B-96D9-F036-71EF-3F86B3B72D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4840553"/>
            <a:ext cx="877824" cy="15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11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0CFA-C95C-83CB-71E9-4274D942BC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42901"/>
            <a:ext cx="8458200" cy="249299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B040B-AA5C-6A8F-D56C-52A1535E2C6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2900" y="1085851"/>
            <a:ext cx="3909057" cy="210827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50" b="1">
                <a:solidFill>
                  <a:schemeClr val="accent3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73171-3D9B-E0BE-A9C6-BFF552EC61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2899" y="1457324"/>
            <a:ext cx="3909060" cy="288036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D4243E-50F7-E6A4-A28E-F299D4BD04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892040" y="1085851"/>
            <a:ext cx="3887391" cy="210827"/>
          </a:xfrm>
        </p:spPr>
        <p:txBody>
          <a:bodyPr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50" b="1">
                <a:solidFill>
                  <a:schemeClr val="accent3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290F11-9C52-DB05-1E6C-9491409F37B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892040" y="1457324"/>
            <a:ext cx="3909060" cy="288036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C5B4FD-126E-C923-20FE-0F5752D73F74}"/>
              </a:ext>
            </a:extLst>
          </p:cNvPr>
          <p:cNvCxnSpPr>
            <a:cxnSpLocks/>
          </p:cNvCxnSpPr>
          <p:nvPr/>
        </p:nvCxnSpPr>
        <p:spPr>
          <a:xfrm>
            <a:off x="4572000" y="1083564"/>
            <a:ext cx="0" cy="3192066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935A7ED-6F86-9D0C-DCB0-7B1E2AC52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8F847-15B5-FC42-B011-59EA55B0831B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B6D255F-8835-8DBB-9F90-569D07917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2025–2027 Cognizant | Private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2927497-DF06-5FD3-E29B-027FB589C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Cognizant Logo_rgb_rev_2023" descr="Cognizant logo reversed, SVG format">
            <a:extLst>
              <a:ext uri="{FF2B5EF4-FFF2-40B4-BE49-F238E27FC236}">
                <a16:creationId xmlns:a16="http://schemas.microsoft.com/office/drawing/2014/main" id="{1DE60F7F-2598-AFEF-3685-42666554AD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4840553"/>
            <a:ext cx="877824" cy="15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986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lumn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0CFA-C95C-83CB-71E9-4274D942BC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42901"/>
            <a:ext cx="8458200" cy="249299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B040B-AA5C-6A8F-D56C-52A1535E2C6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2900" y="1083565"/>
            <a:ext cx="2606040" cy="210827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50" b="1">
                <a:solidFill>
                  <a:schemeClr val="accent3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73171-3D9B-E0BE-A9C6-BFF552EC61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2899" y="1457324"/>
            <a:ext cx="2606040" cy="288036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D4243E-50F7-E6A4-A28E-F299D4BD04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268980" y="1083565"/>
            <a:ext cx="2606040" cy="210827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50" b="1">
                <a:solidFill>
                  <a:schemeClr val="accent3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290F11-9C52-DB05-1E6C-9491409F37B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268980" y="1457324"/>
            <a:ext cx="2606040" cy="288036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6FD443D-34B0-9A83-29DB-8F197FDBF4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5060" y="1083565"/>
            <a:ext cx="2606040" cy="210827"/>
          </a:xfr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350" b="1">
                <a:solidFill>
                  <a:schemeClr val="accent3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49D936A-CA93-6EC3-649C-C64805636A4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95060" y="1457324"/>
            <a:ext cx="2606040" cy="288036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E36702-0CEF-D114-17AE-83A7C377C9A7}"/>
              </a:ext>
            </a:extLst>
          </p:cNvPr>
          <p:cNvCxnSpPr>
            <a:cxnSpLocks/>
          </p:cNvCxnSpPr>
          <p:nvPr/>
        </p:nvCxnSpPr>
        <p:spPr>
          <a:xfrm>
            <a:off x="3108960" y="1078706"/>
            <a:ext cx="0" cy="3192066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5AB7EC-316C-897C-CA19-9CEC9B880398}"/>
              </a:ext>
            </a:extLst>
          </p:cNvPr>
          <p:cNvCxnSpPr>
            <a:cxnSpLocks/>
          </p:cNvCxnSpPr>
          <p:nvPr/>
        </p:nvCxnSpPr>
        <p:spPr>
          <a:xfrm>
            <a:off x="6035040" y="1078706"/>
            <a:ext cx="0" cy="3192066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F5B8B50B-AB16-A20B-185B-36DFF37B0A2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3D1F7B9-93C8-664D-A904-37BC09BC8A3C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05375221-EE8E-370B-A5A8-1CA07AEA3C8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© 2025–2027 Cognizant | Private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267E76B-A742-758B-F8B4-A2ECF5BC1DD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Cognizant Logo_rgb_rev_2023" descr="Cognizant logo reversed, SVG format">
            <a:extLst>
              <a:ext uri="{FF2B5EF4-FFF2-40B4-BE49-F238E27FC236}">
                <a16:creationId xmlns:a16="http://schemas.microsoft.com/office/drawing/2014/main" id="{4D269101-9011-77BF-B029-F362C603BB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4840553"/>
            <a:ext cx="877824" cy="15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59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mparison horizontal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42901"/>
            <a:ext cx="8458200" cy="249299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971800" y="1085850"/>
            <a:ext cx="5829300" cy="981075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DA6F676-1432-9BD5-293D-3B121AF2F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CC89B-9FBC-D34F-9643-4C80243D9DBA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0C8C277-B1F1-8DA5-6AF5-ACB3ECF2B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2025–2027 Cognizant | Private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0F779E1-4E24-F611-3CF0-B2C64B135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983A4D-2A2C-B635-2F97-8FF9365D1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1085850"/>
            <a:ext cx="2228850" cy="981075"/>
          </a:xfrm>
        </p:spPr>
        <p:txBody>
          <a:bodyPr>
            <a:noAutofit/>
          </a:bodyPr>
          <a:lstStyle>
            <a:lvl1pPr marL="0" indent="0">
              <a:buNone/>
              <a:defRPr sz="135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4ACB01-6B78-648D-EBF4-7043D32A4DCC}"/>
              </a:ext>
            </a:extLst>
          </p:cNvPr>
          <p:cNvCxnSpPr>
            <a:cxnSpLocks/>
          </p:cNvCxnSpPr>
          <p:nvPr/>
        </p:nvCxnSpPr>
        <p:spPr>
          <a:xfrm>
            <a:off x="339328" y="2135618"/>
            <a:ext cx="2228850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55E037-1D4C-9E0D-9DB6-DCBB7033AC21}"/>
              </a:ext>
            </a:extLst>
          </p:cNvPr>
          <p:cNvCxnSpPr>
            <a:cxnSpLocks/>
          </p:cNvCxnSpPr>
          <p:nvPr/>
        </p:nvCxnSpPr>
        <p:spPr>
          <a:xfrm>
            <a:off x="2971800" y="2135618"/>
            <a:ext cx="5829300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B4CBE33-0E3B-B5D6-D276-A5FBB088DD5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2971800" y="2204310"/>
            <a:ext cx="5829300" cy="981075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300D1863-6D9F-D386-3272-7AE775F597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2900" y="2204310"/>
            <a:ext cx="2228850" cy="981075"/>
          </a:xfrm>
        </p:spPr>
        <p:txBody>
          <a:bodyPr>
            <a:noAutofit/>
          </a:bodyPr>
          <a:lstStyle>
            <a:lvl1pPr marL="0" indent="0">
              <a:buNone/>
              <a:defRPr sz="135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5D8537-3CEF-DF78-41F1-0F6312E9645F}"/>
              </a:ext>
            </a:extLst>
          </p:cNvPr>
          <p:cNvCxnSpPr>
            <a:cxnSpLocks/>
          </p:cNvCxnSpPr>
          <p:nvPr/>
        </p:nvCxnSpPr>
        <p:spPr>
          <a:xfrm>
            <a:off x="339328" y="3254078"/>
            <a:ext cx="2228850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FE904F-D475-7593-E45F-BF79A922E831}"/>
              </a:ext>
            </a:extLst>
          </p:cNvPr>
          <p:cNvCxnSpPr>
            <a:cxnSpLocks/>
          </p:cNvCxnSpPr>
          <p:nvPr/>
        </p:nvCxnSpPr>
        <p:spPr>
          <a:xfrm>
            <a:off x="2971800" y="3254078"/>
            <a:ext cx="5829300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42A06B7-2FE2-2908-5164-0845DA34203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971800" y="3322769"/>
            <a:ext cx="5829300" cy="981075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6F293747-E822-8B9A-B250-BD09178A5F1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900" y="3322769"/>
            <a:ext cx="2228850" cy="981075"/>
          </a:xfrm>
        </p:spPr>
        <p:txBody>
          <a:bodyPr>
            <a:noAutofit/>
          </a:bodyPr>
          <a:lstStyle>
            <a:lvl1pPr marL="0" indent="0">
              <a:buNone/>
              <a:defRPr sz="135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72C70445-48B0-9FD3-49CD-384BFCCB67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2900" y="4460317"/>
            <a:ext cx="8458200" cy="93680"/>
          </a:xfrm>
        </p:spPr>
        <p:txBody>
          <a:bodyPr anchor="b">
            <a:spAutoFit/>
          </a:bodyPr>
          <a:lstStyle>
            <a:lvl1pPr marL="0" indent="0">
              <a:buNone/>
              <a:defRPr sz="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5EE48CC-AC3C-AD12-0F6B-6F8CB2E6EC5E}"/>
              </a:ext>
            </a:extLst>
          </p:cNvPr>
          <p:cNvCxnSpPr>
            <a:cxnSpLocks/>
          </p:cNvCxnSpPr>
          <p:nvPr/>
        </p:nvCxnSpPr>
        <p:spPr>
          <a:xfrm>
            <a:off x="339328" y="1007086"/>
            <a:ext cx="2228850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8B6686-C28E-A83C-319D-33930A551B41}"/>
              </a:ext>
            </a:extLst>
          </p:cNvPr>
          <p:cNvCxnSpPr>
            <a:cxnSpLocks/>
          </p:cNvCxnSpPr>
          <p:nvPr/>
        </p:nvCxnSpPr>
        <p:spPr>
          <a:xfrm>
            <a:off x="2971800" y="1007086"/>
            <a:ext cx="5829300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Cognizant Logo_rgb_rev_2023" descr="Cognizant logo reversed, SVG format">
            <a:extLst>
              <a:ext uri="{FF2B5EF4-FFF2-40B4-BE49-F238E27FC236}">
                <a16:creationId xmlns:a16="http://schemas.microsoft.com/office/drawing/2014/main" id="{8EF2B9B7-A970-B060-F759-FFA1C8972D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4840553"/>
            <a:ext cx="877824" cy="15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58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EB62-7BE1-5D8C-1B24-A6872199AB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64D86-105F-2A88-55B5-2DAECBD3E8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42900" y="1083563"/>
            <a:ext cx="3909060" cy="342900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AB8798-DFE7-49BE-4E9F-920D1EB6D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892040" y="1083563"/>
            <a:ext cx="3909060" cy="342900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95D326-A1CD-53C0-6E4B-3792BB1FD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28A36-1925-7444-A23C-A0E414D27D50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2D2E00C-B7D1-9930-4311-FC69249A0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2025–2027 Cognizant | Private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270ADC6-D307-E812-97FA-15F07F116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7B872B-0E81-EACD-CA82-14E1DB182F48}"/>
              </a:ext>
            </a:extLst>
          </p:cNvPr>
          <p:cNvCxnSpPr>
            <a:cxnSpLocks/>
          </p:cNvCxnSpPr>
          <p:nvPr/>
        </p:nvCxnSpPr>
        <p:spPr>
          <a:xfrm>
            <a:off x="4572000" y="1083564"/>
            <a:ext cx="0" cy="34290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gnizant Logo_rgb_rev_2023" descr="Cognizant logo reversed, SVG format">
            <a:extLst>
              <a:ext uri="{FF2B5EF4-FFF2-40B4-BE49-F238E27FC236}">
                <a16:creationId xmlns:a16="http://schemas.microsoft.com/office/drawing/2014/main" id="{FC29E878-865C-DE37-D860-F62A7822B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4840553"/>
            <a:ext cx="877824" cy="15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05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46507-4F3C-6F06-CC64-DCB4168159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42901"/>
            <a:ext cx="8458200" cy="249299"/>
          </a:xfrm>
        </p:spPr>
        <p:txBody>
          <a:bodyPr anchor="t"/>
          <a:lstStyle>
            <a:lvl1pPr>
              <a:defRPr sz="1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1B89B-1396-CE54-BDAC-657C3A1FCF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0" y="1085849"/>
            <a:ext cx="4229100" cy="3497580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marL="137160" marR="0" lvl="0" indent="-137160" algn="l" defTabSz="685800" rtl="0" eaLnBrk="1" fontAlgn="auto" latinLnBrk="0" hangingPunct="1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C39DE7-C187-B4C9-7F93-CF29330E94C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42899" y="1085849"/>
            <a:ext cx="3566160" cy="349758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caption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24D44-8249-FD9B-C453-3AE49B5F4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1B2EF-4305-1641-9FC3-B27A37707FB8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C414F21-A578-2B13-3FC0-80CE780DA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2025–2027 Cognizant | Private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94F499-4E58-F60A-D1FE-CA8DBFA3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Cognizant Logo_rgb_rev_2023" descr="Cognizant logo reversed, SVG format">
            <a:extLst>
              <a:ext uri="{FF2B5EF4-FFF2-40B4-BE49-F238E27FC236}">
                <a16:creationId xmlns:a16="http://schemas.microsoft.com/office/drawing/2014/main" id="{C4BD05FC-72E2-D49F-5723-85E3F31D26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4840553"/>
            <a:ext cx="877824" cy="15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42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8CFF2-1ECE-33A6-68A7-0317E0C84D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42901"/>
            <a:ext cx="8458200" cy="249299"/>
          </a:xfrm>
        </p:spPr>
        <p:txBody>
          <a:bodyPr anchor="t"/>
          <a:lstStyle>
            <a:lvl1pPr>
              <a:defRPr sz="1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C56658-0960-E18E-D91E-AA04D27572E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572000" y="1085850"/>
            <a:ext cx="4229100" cy="3497579"/>
          </a:xfrm>
          <a:solidFill>
            <a:srgbClr val="ECECEB"/>
          </a:solidFill>
        </p:spPr>
        <p:txBody>
          <a:bodyPr bIns="64008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01F393-8308-0D1E-52A2-FC57E4512CC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42899" y="1085849"/>
            <a:ext cx="3566160" cy="349758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caption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241F3-9135-92CE-6A1A-5BE0AECC9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FA7AC-0CA4-A94F-B9AD-913C6E27D52C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88FFC8B-A41D-691D-C8C9-0C363B1FD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2025–2027 Cognizant | Private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0EC0125-3406-DCE1-A443-16278DF39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Cognizant Logo_rgb_rev_2023" descr="Cognizant logo reversed, SVG format">
            <a:extLst>
              <a:ext uri="{FF2B5EF4-FFF2-40B4-BE49-F238E27FC236}">
                <a16:creationId xmlns:a16="http://schemas.microsoft.com/office/drawing/2014/main" id="{0967F69A-1700-3CED-CEEE-EDC5878500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4840553"/>
            <a:ext cx="877824" cy="15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24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ement -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8BC2B5B-70BA-CE41-9C8E-4A1C418D7D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4380" y="2571750"/>
            <a:ext cx="6637020" cy="11251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  <a:lvl2pPr marL="342900" indent="0">
              <a:buNone/>
              <a:defRPr>
                <a:solidFill>
                  <a:schemeClr val="accent5"/>
                </a:solidFill>
              </a:defRPr>
            </a:lvl2pPr>
            <a:lvl3pPr marL="685800" indent="0">
              <a:buNone/>
              <a:defRPr>
                <a:solidFill>
                  <a:schemeClr val="accent3"/>
                </a:solidFill>
              </a:defRPr>
            </a:lvl3pPr>
            <a:lvl4pPr marL="1028700" indent="0">
              <a:buNone/>
              <a:defRPr>
                <a:solidFill>
                  <a:schemeClr val="accent3"/>
                </a:solidFill>
              </a:defRPr>
            </a:lvl4pPr>
            <a:lvl5pPr marL="13716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Attributor name is 16pt Arial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13EBB4-2E96-D446-A07D-04B7507328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4380" y="1457325"/>
            <a:ext cx="6637020" cy="747897"/>
          </a:xfrm>
        </p:spPr>
        <p:txBody>
          <a:bodyPr anchor="b" anchorCtr="0"/>
          <a:lstStyle>
            <a:lvl1pPr algn="l" rtl="0" eaLnBrk="1" latinLnBrk="0" hangingPunct="1">
              <a:defRPr lang="en-US" sz="2700" smtClean="0">
                <a:effectLst/>
              </a:defRPr>
            </a:lvl1pPr>
          </a:lstStyle>
          <a:p>
            <a:pPr rtl="0" eaLnBrk="1" latinLnBrk="0" hangingPunct="1"/>
            <a:r>
              <a:rPr lang="en-US" dirty="0"/>
              <a:t>Click to edit statement or quote </a:t>
            </a:r>
            <a:br>
              <a:rPr lang="en-US" dirty="0"/>
            </a:br>
            <a:r>
              <a:rPr lang="en-US" dirty="0"/>
              <a:t>in Arial 36pt bold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7922929-B64F-A5FD-E813-DE4E4B4760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4262893-26CE-4342-A3C5-68D2643A2179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6D064D0-10B1-84E9-43BC-A587DFCF25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© 2025–2027 Cognizant | Private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57F07D9-AB26-FAA7-F6B2-13FC833B91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Cognizant Logo_rgb_rev_2023" descr="Cognizant logo reversed, SVG format">
            <a:extLst>
              <a:ext uri="{FF2B5EF4-FFF2-40B4-BE49-F238E27FC236}">
                <a16:creationId xmlns:a16="http://schemas.microsoft.com/office/drawing/2014/main" id="{3F28610E-22AA-1C1B-C7F0-DD2EE706F7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4840553"/>
            <a:ext cx="877824" cy="15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20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2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-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1" y="2197802"/>
            <a:ext cx="3566160" cy="747897"/>
          </a:xfrm>
        </p:spPr>
        <p:txBody>
          <a:bodyPr anchor="ctr"/>
          <a:lstStyle>
            <a:lvl1pPr algn="l">
              <a:defRPr sz="2700"/>
            </a:lvl1pPr>
          </a:lstStyle>
          <a:p>
            <a:r>
              <a:rPr lang="en-US" dirty="0"/>
              <a:t>Click to add agenda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0" y="685800"/>
            <a:ext cx="4226814" cy="3771900"/>
          </a:xfrm>
        </p:spPr>
        <p:txBody>
          <a:bodyPr anchor="ctr">
            <a:noAutofit/>
          </a:bodyPr>
          <a:lstStyle>
            <a:lvl1pPr marL="342900" indent="-342900">
              <a:spcBef>
                <a:spcPts val="675"/>
              </a:spcBef>
              <a:spcAft>
                <a:spcPts val="0"/>
              </a:spcAft>
              <a:buClrTx/>
              <a:buFont typeface="+mj-lt"/>
              <a:buAutoNum type="arabicPeriod"/>
              <a:defRPr sz="1500"/>
            </a:lvl1pPr>
            <a:lvl2pPr marL="548640" indent="-171450">
              <a:spcBef>
                <a:spcPts val="4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tabLst/>
              <a:defRPr sz="1200"/>
            </a:lvl2pPr>
            <a:lvl3pPr marL="754380" indent="-171450">
              <a:spcBef>
                <a:spcPts val="4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tabLst/>
              <a:defRPr sz="1050"/>
            </a:lvl3pPr>
            <a:lvl4pPr marL="788670" indent="-171450">
              <a:spcBef>
                <a:spcPts val="675"/>
              </a:spcBef>
              <a:buFont typeface="+mj-lt"/>
              <a:buAutoNum type="arabicPeriod"/>
              <a:defRPr sz="1050"/>
            </a:lvl4pPr>
            <a:lvl5pPr marL="994410" indent="-171450">
              <a:spcBef>
                <a:spcPts val="675"/>
              </a:spcBef>
              <a:buFont typeface="+mj-lt"/>
              <a:buAutoNum type="arabicPeriod"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654D8E-53D7-24EA-BE00-553663804946}"/>
              </a:ext>
            </a:extLst>
          </p:cNvPr>
          <p:cNvCxnSpPr>
            <a:cxnSpLocks/>
          </p:cNvCxnSpPr>
          <p:nvPr/>
        </p:nvCxnSpPr>
        <p:spPr>
          <a:xfrm>
            <a:off x="4240530" y="685800"/>
            <a:ext cx="0" cy="37719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47B8F-702B-F8D2-3BCF-E1C9AEB86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15D93-701F-AD45-BF63-B5231D171A5D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295671-87C9-E086-9979-83CE71CF0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2025–2027 Cognizant | Private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DF2403-9115-12D2-6006-6F820363A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6BFA7A6-B1A7-45E7-3AC5-3E0FB62C8ACD}"/>
              </a:ext>
            </a:extLst>
          </p:cNvPr>
          <p:cNvCxnSpPr>
            <a:cxnSpLocks/>
          </p:cNvCxnSpPr>
          <p:nvPr/>
        </p:nvCxnSpPr>
        <p:spPr>
          <a:xfrm>
            <a:off x="4240530" y="685800"/>
            <a:ext cx="0" cy="37719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115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RY"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6FD177-B563-EFF3-1BBA-DFAD35B66ED2}"/>
              </a:ext>
            </a:extLst>
          </p:cNvPr>
          <p:cNvSpPr txBox="1"/>
          <p:nvPr/>
        </p:nvSpPr>
        <p:spPr>
          <a:xfrm>
            <a:off x="846625" y="1805387"/>
            <a:ext cx="7450758" cy="153272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4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IMAGERY</a:t>
            </a:r>
            <a:endParaRPr kumimoji="0" lang="en-US" sz="54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69966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88C8F82A-3BDD-4832-FBE3-E4EA9DC8D02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B7DBAB-080F-4B67-994D-0695A8EEE0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-268481"/>
            <a:ext cx="8458200" cy="145424"/>
          </a:xfrm>
        </p:spPr>
        <p:txBody>
          <a:bodyPr anchor="b" anchorCtr="0"/>
          <a:lstStyle>
            <a:lvl1pPr>
              <a:defRPr sz="1050"/>
            </a:lvl1pPr>
          </a:lstStyle>
          <a:p>
            <a:r>
              <a:rPr lang="en-US" dirty="0"/>
              <a:t>Click to add title (for accessibility purposes)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B887B-6507-E9E7-6352-B825F1F0F5F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B84BCC-F734-8048-8197-BE14B7B6EE4C}" type="datetime1">
              <a:rPr lang="en-US" smtClean="0"/>
              <a:pPr/>
              <a:t>12/11/2025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E64F9-7C61-C44F-A370-C65AE10819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2025–2027 Cognizant | Private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E8873-455E-923B-1219-1607269A283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6892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full ble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ADE4608A-2C9D-8AC0-0EE2-0A3DE403F9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60570" cy="51435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BDCDEC-14FD-8C34-93CD-BF169FDDE98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83430" y="0"/>
            <a:ext cx="4560570" cy="51435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428EDA-797C-145E-CD31-0E63FC8911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-268481"/>
            <a:ext cx="8458200" cy="145424"/>
          </a:xfrm>
        </p:spPr>
        <p:txBody>
          <a:bodyPr anchor="b" anchorCtr="0"/>
          <a:lstStyle>
            <a:lvl1pPr>
              <a:defRPr sz="1050"/>
            </a:lvl1pPr>
          </a:lstStyle>
          <a:p>
            <a:r>
              <a:rPr lang="en-US" dirty="0"/>
              <a:t>Click to add title (for accessibility purposes)</a:t>
            </a:r>
          </a:p>
        </p:txBody>
      </p:sp>
    </p:spTree>
    <p:extLst>
      <p:ext uri="{BB962C8B-B14F-4D97-AF65-F5344CB8AC3E}">
        <p14:creationId xmlns:p14="http://schemas.microsoft.com/office/powerpoint/2010/main" val="253699251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image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9D0BA1AC-2FDD-B8DE-0D23-59B3662CDD8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583430" y="0"/>
            <a:ext cx="4560570" cy="51435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D050447-227B-4CC5-3DE0-91C29FFDFDDB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42900" y="1143002"/>
            <a:ext cx="3489096" cy="314325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2900"/>
            <a:ext cx="3489260" cy="276999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58392FA-D6DF-FCAF-E803-8555424D300A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BAA31C55-5292-5C45-AD5F-2C80F4D4A844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4C9833-094E-DA04-2919-A461A1E31A6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 dirty="0"/>
              <a:t>© 2025–2027 Cognizant | Private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7BCA492-737B-E26F-1FCC-903C7DCADCE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95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image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D050447-227B-4CC5-3DE0-91C29FFDFDDB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42900" y="1143002"/>
            <a:ext cx="3489096" cy="314325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2900"/>
            <a:ext cx="3489260" cy="276999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64CC6B-58AB-2FB2-95D1-E562FCA847F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583430" y="0"/>
            <a:ext cx="4560570" cy="51435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B3A7B5-3F56-5DA1-99FC-CF456671A44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FAFDDD03-639A-8D4E-860C-2002B6D03365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 dirty="0"/>
              <a:t>© 2025–2027 Cognizant | Private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136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image big statement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9D0BA1AC-2FDD-B8DE-0D23-59B3662CDD8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583430" y="0"/>
            <a:ext cx="4560570" cy="51435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140094"/>
            <a:ext cx="3489260" cy="863313"/>
          </a:xfrm>
        </p:spPr>
        <p:txBody>
          <a:bodyPr wrap="square" lIns="0" tIns="0" rIns="0" bIns="0" anchor="ctr" anchorCtr="0">
            <a:spAutoFit/>
          </a:bodyPr>
          <a:lstStyle>
            <a:lvl1pPr>
              <a:lnSpc>
                <a:spcPct val="85000"/>
              </a:lnSpc>
              <a:defRPr sz="33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big statement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58392FA-D6DF-FCAF-E803-8555424D300A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BAA31C55-5292-5C45-AD5F-2C80F4D4A844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4C9833-094E-DA04-2919-A461A1E31A6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 dirty="0"/>
              <a:t>© 2025–2027 Cognizant | Private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7BCA492-737B-E26F-1FCC-903C7DCADCE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67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f image big statement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9D0BA1AC-2FDD-B8DE-0D23-59B3662CDD8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583430" y="0"/>
            <a:ext cx="4560570" cy="51435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2140094"/>
            <a:ext cx="3489260" cy="863313"/>
          </a:xfrm>
        </p:spPr>
        <p:txBody>
          <a:bodyPr wrap="square" lIns="0" tIns="0" rIns="0" bIns="0" anchor="ctr" anchorCtr="0">
            <a:spAutoFit/>
          </a:bodyPr>
          <a:lstStyle>
            <a:lvl1pPr>
              <a:lnSpc>
                <a:spcPct val="85000"/>
              </a:lnSpc>
              <a:defRPr sz="33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big statement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58392FA-D6DF-FCAF-E803-8555424D300A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BAA31C55-5292-5C45-AD5F-2C80F4D4A844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4C9833-094E-DA04-2919-A461A1E31A6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 dirty="0"/>
              <a:t>© 2025–2027 Cognizant | Private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7BCA492-737B-E26F-1FCC-903C7DCADCE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145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o - dark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64CC6B-58AB-2FB2-95D1-E562FCA847F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3909060" cy="51435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572000" y="342900"/>
            <a:ext cx="3909877" cy="276999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B3A7B5-3F56-5DA1-99FC-CF456671A44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FDDD03-639A-8D4E-860C-2002B6D03365}" type="datetime1">
              <a:rPr lang="en-US" smtClean="0"/>
              <a:pPr/>
              <a:t>12/11/2025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2025–2027 Cognizant | Private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0658E3-47F0-47B8-654E-15FF9DA184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4572085" y="750093"/>
            <a:ext cx="3909059" cy="187359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C0BCFD-9ECE-324E-1F65-2552ABC71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white">
          <a:xfrm>
            <a:off x="4572085" y="1234440"/>
            <a:ext cx="3909059" cy="3566160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sz="1050"/>
            </a:lvl1pPr>
            <a:lvl2pPr>
              <a:spcBef>
                <a:spcPts val="900"/>
              </a:spcBef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Cognizant Logo_rgb_rev_2023" descr="Cognizant logo reversed, SVG format">
            <a:extLst>
              <a:ext uri="{FF2B5EF4-FFF2-40B4-BE49-F238E27FC236}">
                <a16:creationId xmlns:a16="http://schemas.microsoft.com/office/drawing/2014/main" id="{2B4BD740-217D-D8B8-0418-4E6D155063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4840553"/>
            <a:ext cx="877824" cy="15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67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64CC6B-58AB-2FB2-95D1-E562FCA847F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3909060" cy="51435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0" y="342900"/>
            <a:ext cx="3909877" cy="276999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B3A7B5-3F56-5DA1-99FC-CF456671A44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FDDD03-639A-8D4E-860C-2002B6D03365}" type="datetime1">
              <a:rPr lang="en-US" smtClean="0"/>
              <a:pPr/>
              <a:t>12/11/2025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2025–2027 Cognizant | Private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0658E3-47F0-47B8-654E-15FF9DA184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2085" y="750093"/>
            <a:ext cx="3909059" cy="187359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C0BCFD-9ECE-324E-1F65-2552ABC71A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72085" y="1234440"/>
            <a:ext cx="3909059" cy="3566160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sz="1050"/>
            </a:lvl1pPr>
            <a:lvl2pPr>
              <a:spcBef>
                <a:spcPts val="900"/>
              </a:spcBef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2658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introduction - dark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64CC6B-58AB-2FB2-95D1-E562FCA847FE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 bwMode="white">
          <a:xfrm>
            <a:off x="1062461" y="1828800"/>
            <a:ext cx="1371600" cy="13716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42900" y="342901"/>
            <a:ext cx="8458200" cy="276999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B3A7B5-3F56-5DA1-99FC-CF456671A444}"/>
              </a:ext>
            </a:extLst>
          </p:cNvPr>
          <p:cNvSpPr>
            <a:spLocks noGrp="1"/>
          </p:cNvSpPr>
          <p:nvPr>
            <p:ph type="dt" sz="half" idx="23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FDDD03-639A-8D4E-860C-2002B6D03365}" type="datetime1">
              <a:rPr lang="en-US" smtClean="0"/>
              <a:pPr/>
              <a:t>12/11/2025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2025–2027 Cognizant | Private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0658E3-47F0-47B8-654E-15FF9DA184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1078231" y="3327818"/>
            <a:ext cx="1371600" cy="140519"/>
          </a:xfrm>
        </p:spPr>
        <p:txBody>
          <a:bodyPr wrap="square">
            <a:spAutoFit/>
          </a:bodyPr>
          <a:lstStyle>
            <a:lvl1pPr marL="0" indent="0">
              <a:buNone/>
              <a:defRPr sz="900"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C0BCFD-9ECE-324E-1F65-2552ABC71A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white">
          <a:xfrm>
            <a:off x="1078229" y="3570161"/>
            <a:ext cx="1371600" cy="244058"/>
          </a:xfrm>
        </p:spPr>
        <p:txBody>
          <a:bodyPr wrap="square">
            <a:spAutoFit/>
          </a:bodyPr>
          <a:lstStyle>
            <a:lvl1pPr marL="0" indent="0">
              <a:spcBef>
                <a:spcPts val="450"/>
              </a:spcBef>
              <a:buNone/>
              <a:defRPr sz="750"/>
            </a:lvl1pPr>
            <a:lvl2pPr marL="154400" indent="0">
              <a:spcBef>
                <a:spcPts val="900"/>
              </a:spcBef>
              <a:buNone/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 dirty="0"/>
              <a:t>Role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AD48ABD9-411C-A5A5-77B2-A15373D08533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 bwMode="white">
          <a:xfrm>
            <a:off x="2944954" y="1828800"/>
            <a:ext cx="1371600" cy="13716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1747DB1F-929C-459A-4FE5-FADEF2D3FD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white">
          <a:xfrm>
            <a:off x="2944954" y="3327818"/>
            <a:ext cx="1371600" cy="140519"/>
          </a:xfrm>
        </p:spPr>
        <p:txBody>
          <a:bodyPr wrap="square">
            <a:spAutoFit/>
          </a:bodyPr>
          <a:lstStyle>
            <a:lvl1pPr marL="0" indent="0">
              <a:buNone/>
              <a:defRPr sz="900"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B34C272-EB9E-4D99-17B2-D4754377E7E7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 bwMode="white">
          <a:xfrm>
            <a:off x="4827447" y="1828800"/>
            <a:ext cx="1371600" cy="13716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26B660B-B390-9A95-B8D1-DC4964F354B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white">
          <a:xfrm>
            <a:off x="4827447" y="3327818"/>
            <a:ext cx="1371600" cy="140519"/>
          </a:xfrm>
        </p:spPr>
        <p:txBody>
          <a:bodyPr wrap="square">
            <a:spAutoFit/>
          </a:bodyPr>
          <a:lstStyle>
            <a:lvl1pPr marL="0" indent="0">
              <a:buNone/>
              <a:defRPr sz="900"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3A5A0582-3273-F488-E828-D319740EFE5A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 bwMode="white">
          <a:xfrm>
            <a:off x="6709940" y="1828800"/>
            <a:ext cx="1371600" cy="13716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FB4CF7E9-01C0-12B5-2B09-77199635880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white">
          <a:xfrm>
            <a:off x="6709940" y="3327818"/>
            <a:ext cx="1371600" cy="140519"/>
          </a:xfrm>
        </p:spPr>
        <p:txBody>
          <a:bodyPr wrap="square">
            <a:spAutoFit/>
          </a:bodyPr>
          <a:lstStyle>
            <a:lvl1pPr marL="0" indent="0">
              <a:buNone/>
              <a:defRPr sz="900"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C0DE360-379A-181A-9F66-A4E5E1F82F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 bwMode="white">
          <a:xfrm>
            <a:off x="2944954" y="3570161"/>
            <a:ext cx="1371600" cy="244058"/>
          </a:xfrm>
        </p:spPr>
        <p:txBody>
          <a:bodyPr wrap="square">
            <a:spAutoFit/>
          </a:bodyPr>
          <a:lstStyle>
            <a:lvl1pPr marL="0" indent="0">
              <a:spcBef>
                <a:spcPts val="450"/>
              </a:spcBef>
              <a:buNone/>
              <a:defRPr sz="750"/>
            </a:lvl1pPr>
            <a:lvl2pPr marL="154400" indent="0">
              <a:spcBef>
                <a:spcPts val="900"/>
              </a:spcBef>
              <a:buNone/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 dirty="0"/>
              <a:t>Role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7B8A09A5-93C8-4A70-0E67-E9F18DFBA7C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 bwMode="white">
          <a:xfrm>
            <a:off x="4827447" y="3570161"/>
            <a:ext cx="1371600" cy="244058"/>
          </a:xfrm>
        </p:spPr>
        <p:txBody>
          <a:bodyPr wrap="square">
            <a:spAutoFit/>
          </a:bodyPr>
          <a:lstStyle>
            <a:lvl1pPr marL="0" indent="0">
              <a:spcBef>
                <a:spcPts val="450"/>
              </a:spcBef>
              <a:buNone/>
              <a:defRPr sz="750"/>
            </a:lvl1pPr>
            <a:lvl2pPr marL="154400" indent="0">
              <a:spcBef>
                <a:spcPts val="900"/>
              </a:spcBef>
              <a:buNone/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 dirty="0"/>
              <a:t>Role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CBEF3CF-8EAA-624F-DCD1-4164D144A13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white">
          <a:xfrm>
            <a:off x="6709940" y="3570161"/>
            <a:ext cx="1371600" cy="244058"/>
          </a:xfrm>
        </p:spPr>
        <p:txBody>
          <a:bodyPr wrap="square">
            <a:spAutoFit/>
          </a:bodyPr>
          <a:lstStyle>
            <a:lvl1pPr marL="0" indent="0">
              <a:spcBef>
                <a:spcPts val="450"/>
              </a:spcBef>
              <a:buNone/>
              <a:defRPr sz="750"/>
            </a:lvl1pPr>
            <a:lvl2pPr marL="154400" indent="0">
              <a:spcBef>
                <a:spcPts val="900"/>
              </a:spcBef>
              <a:buNone/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 dirty="0"/>
              <a:t>Role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pic>
        <p:nvPicPr>
          <p:cNvPr id="3" name="Cognizant Logo_rgb_rev_2023" descr="Cognizant logo reversed, SVG format">
            <a:extLst>
              <a:ext uri="{FF2B5EF4-FFF2-40B4-BE49-F238E27FC236}">
                <a16:creationId xmlns:a16="http://schemas.microsoft.com/office/drawing/2014/main" id="{289D256D-EB50-B40B-6594-8D04791EFF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4840553"/>
            <a:ext cx="877824" cy="15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97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 - dark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6F8A-83B2-A500-1463-2D0DF1140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42901" y="2197802"/>
            <a:ext cx="3566160" cy="747897"/>
          </a:xfrm>
        </p:spPr>
        <p:txBody>
          <a:bodyPr anchor="ctr"/>
          <a:lstStyle>
            <a:lvl1pPr algn="l">
              <a:defRPr sz="2700"/>
            </a:lvl1pPr>
          </a:lstStyle>
          <a:p>
            <a:r>
              <a:rPr lang="en-US" dirty="0"/>
              <a:t>Click to add agenda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1FC49-269C-AAA4-005C-C327B0F1BCD0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white">
          <a:xfrm>
            <a:off x="4572000" y="685800"/>
            <a:ext cx="4226814" cy="3771900"/>
          </a:xfrm>
        </p:spPr>
        <p:txBody>
          <a:bodyPr anchor="ctr">
            <a:noAutofit/>
          </a:bodyPr>
          <a:lstStyle>
            <a:lvl1pPr marL="342900" indent="-342900">
              <a:spcBef>
                <a:spcPts val="675"/>
              </a:spcBef>
              <a:spcAft>
                <a:spcPts val="0"/>
              </a:spcAft>
              <a:buClrTx/>
              <a:buFont typeface="+mj-lt"/>
              <a:buAutoNum type="arabicPeriod"/>
              <a:defRPr sz="1500"/>
            </a:lvl1pPr>
            <a:lvl2pPr marL="548640" indent="-171450">
              <a:spcBef>
                <a:spcPts val="4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tabLst/>
              <a:defRPr sz="1200"/>
            </a:lvl2pPr>
            <a:lvl3pPr marL="754380" indent="-171450">
              <a:spcBef>
                <a:spcPts val="4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tabLst/>
              <a:defRPr sz="1050"/>
            </a:lvl3pPr>
            <a:lvl4pPr marL="788670" indent="-171450">
              <a:spcBef>
                <a:spcPts val="675"/>
              </a:spcBef>
              <a:buFont typeface="+mj-lt"/>
              <a:buAutoNum type="arabicPeriod"/>
              <a:defRPr sz="1050"/>
            </a:lvl4pPr>
            <a:lvl5pPr marL="994410" indent="-171450">
              <a:spcBef>
                <a:spcPts val="675"/>
              </a:spcBef>
              <a:buFont typeface="+mj-lt"/>
              <a:buAutoNum type="arabicPeriod"/>
              <a:defRPr sz="105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654D8E-53D7-24EA-BE00-553663804946}"/>
              </a:ext>
            </a:extLst>
          </p:cNvPr>
          <p:cNvCxnSpPr>
            <a:cxnSpLocks/>
          </p:cNvCxnSpPr>
          <p:nvPr/>
        </p:nvCxnSpPr>
        <p:spPr bwMode="white">
          <a:xfrm>
            <a:off x="4240530" y="685800"/>
            <a:ext cx="0" cy="37719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21A195-6B8B-725F-D366-5DEA3DB95C6B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3C80D56A-092C-7C43-AECB-57F4A9F97943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526A62E-F7DF-7CEE-ED9A-0CD867A6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r>
              <a:rPr lang="en-US" dirty="0"/>
              <a:t>© 2025–2027 Cognizant | Private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A014AE8-178B-A9BA-EAEA-F7363ADD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972682-3F2E-080B-6434-DA84A8F99BEB}"/>
              </a:ext>
            </a:extLst>
          </p:cNvPr>
          <p:cNvCxnSpPr>
            <a:cxnSpLocks/>
          </p:cNvCxnSpPr>
          <p:nvPr/>
        </p:nvCxnSpPr>
        <p:spPr bwMode="white">
          <a:xfrm>
            <a:off x="4240530" y="685800"/>
            <a:ext cx="0" cy="37719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Cognizant Logo_rgb_rev_2023" descr="Cognizant logo reversed, SVG format">
            <a:extLst>
              <a:ext uri="{FF2B5EF4-FFF2-40B4-BE49-F238E27FC236}">
                <a16:creationId xmlns:a16="http://schemas.microsoft.com/office/drawing/2014/main" id="{EC1DBD74-512D-7084-97CF-8AB4F27F93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4840553"/>
            <a:ext cx="877824" cy="15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59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o alt - dark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64CC6B-58AB-2FB2-95D1-E562FCA847FE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 bwMode="white">
          <a:xfrm>
            <a:off x="1062460" y="1214860"/>
            <a:ext cx="2099840" cy="209984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825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42900" y="342901"/>
            <a:ext cx="8458200" cy="276999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name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B3A7B5-3F56-5DA1-99FC-CF456671A444}"/>
              </a:ext>
            </a:extLst>
          </p:cNvPr>
          <p:cNvSpPr>
            <a:spLocks noGrp="1"/>
          </p:cNvSpPr>
          <p:nvPr>
            <p:ph type="dt" sz="half" idx="23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FDDD03-639A-8D4E-860C-2002B6D03365}" type="datetime1">
              <a:rPr lang="en-US" smtClean="0"/>
              <a:pPr/>
              <a:t>12/11/2025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2025–2027 Cognizant | Private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0658E3-47F0-47B8-654E-15FF9DA184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white">
          <a:xfrm>
            <a:off x="3630448" y="2587958"/>
            <a:ext cx="3760952" cy="187359"/>
          </a:xfrm>
        </p:spPr>
        <p:txBody>
          <a:bodyPr wrap="square">
            <a:sp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C0BCFD-9ECE-324E-1F65-2552ABC71A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white">
          <a:xfrm>
            <a:off x="3630447" y="2275063"/>
            <a:ext cx="5170653" cy="163940"/>
          </a:xfrm>
        </p:spPr>
        <p:txBody>
          <a:bodyPr wrap="square" anchor="b">
            <a:spAutoFit/>
          </a:bodyPr>
          <a:lstStyle>
            <a:lvl1pPr marL="0" indent="0">
              <a:spcBef>
                <a:spcPts val="450"/>
              </a:spcBef>
              <a:buNone/>
              <a:defRPr sz="1050"/>
            </a:lvl1pPr>
            <a:lvl2pPr marL="154400" indent="0">
              <a:spcBef>
                <a:spcPts val="900"/>
              </a:spcBef>
              <a:buNone/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 dirty="0"/>
              <a:t>Bio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42B6C9C1-3E19-05D1-F320-DE21BED97E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white">
          <a:xfrm>
            <a:off x="3630448" y="2901413"/>
            <a:ext cx="3760949" cy="140519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  <p:pic>
        <p:nvPicPr>
          <p:cNvPr id="2" name="Cognizant Logo_rgb_rev_2023" descr="Cognizant logo reversed, SVG format">
            <a:extLst>
              <a:ext uri="{FF2B5EF4-FFF2-40B4-BE49-F238E27FC236}">
                <a16:creationId xmlns:a16="http://schemas.microsoft.com/office/drawing/2014/main" id="{BECD7034-456B-359A-4008-D8F48DBDB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6" r="66"/>
          <a:stretch/>
        </p:blipFill>
        <p:spPr bwMode="ltGray">
          <a:xfrm>
            <a:off x="7943797" y="4840553"/>
            <a:ext cx="877824" cy="15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03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introduction -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64CC6B-58AB-2FB2-95D1-E562FCA847FE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062461" y="1828800"/>
            <a:ext cx="1371600" cy="13716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42901"/>
            <a:ext cx="8458200" cy="276999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B3A7B5-3F56-5DA1-99FC-CF456671A44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FDDD03-639A-8D4E-860C-2002B6D03365}" type="datetime1">
              <a:rPr lang="en-US" smtClean="0"/>
              <a:pPr/>
              <a:t>12/11/2025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2025–2027 Cognizant | Private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0658E3-47F0-47B8-654E-15FF9DA184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78231" y="3327818"/>
            <a:ext cx="1371600" cy="140519"/>
          </a:xfrm>
        </p:spPr>
        <p:txBody>
          <a:bodyPr wrap="square">
            <a:spAutoFit/>
          </a:bodyPr>
          <a:lstStyle>
            <a:lvl1pPr marL="0" indent="0">
              <a:buNone/>
              <a:defRPr sz="900"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First name, last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C0BCFD-9ECE-324E-1F65-2552ABC71A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78229" y="3570161"/>
            <a:ext cx="1371600" cy="244058"/>
          </a:xfrm>
        </p:spPr>
        <p:txBody>
          <a:bodyPr wrap="square">
            <a:spAutoFit/>
          </a:bodyPr>
          <a:lstStyle>
            <a:lvl1pPr marL="0" indent="0">
              <a:spcBef>
                <a:spcPts val="450"/>
              </a:spcBef>
              <a:buNone/>
              <a:defRPr sz="750"/>
            </a:lvl1pPr>
            <a:lvl2pPr marL="154400" indent="0">
              <a:spcBef>
                <a:spcPts val="900"/>
              </a:spcBef>
              <a:buNone/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 dirty="0"/>
              <a:t>Role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AD48ABD9-411C-A5A5-77B2-A15373D08533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2944954" y="1828800"/>
            <a:ext cx="1371600" cy="13716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1747DB1F-929C-459A-4FE5-FADEF2D3FD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44954" y="3327818"/>
            <a:ext cx="1371600" cy="140519"/>
          </a:xfrm>
        </p:spPr>
        <p:txBody>
          <a:bodyPr wrap="square">
            <a:spAutoFit/>
          </a:bodyPr>
          <a:lstStyle>
            <a:lvl1pPr marL="0" indent="0">
              <a:buNone/>
              <a:defRPr sz="900"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B34C272-EB9E-4D99-17B2-D4754377E7E7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4827447" y="1828800"/>
            <a:ext cx="1371600" cy="13716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26B660B-B390-9A95-B8D1-DC4964F354B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7447" y="3327818"/>
            <a:ext cx="1371600" cy="140519"/>
          </a:xfrm>
        </p:spPr>
        <p:txBody>
          <a:bodyPr wrap="square">
            <a:spAutoFit/>
          </a:bodyPr>
          <a:lstStyle>
            <a:lvl1pPr marL="0" indent="0">
              <a:buNone/>
              <a:defRPr sz="900"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First name, last name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3A5A0582-3273-F488-E828-D319740EFE5A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6709940" y="1828800"/>
            <a:ext cx="1371600" cy="13716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FB4CF7E9-01C0-12B5-2B09-77199635880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09940" y="3327818"/>
            <a:ext cx="1371600" cy="140519"/>
          </a:xfrm>
        </p:spPr>
        <p:txBody>
          <a:bodyPr wrap="square">
            <a:spAutoFit/>
          </a:bodyPr>
          <a:lstStyle>
            <a:lvl1pPr marL="0" indent="0">
              <a:buNone/>
              <a:defRPr sz="900"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C0DE360-379A-181A-9F66-A4E5E1F82F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944954" y="3570161"/>
            <a:ext cx="1371600" cy="244058"/>
          </a:xfrm>
        </p:spPr>
        <p:txBody>
          <a:bodyPr wrap="square">
            <a:spAutoFit/>
          </a:bodyPr>
          <a:lstStyle>
            <a:lvl1pPr marL="0" indent="0">
              <a:spcBef>
                <a:spcPts val="450"/>
              </a:spcBef>
              <a:buNone/>
              <a:defRPr sz="750"/>
            </a:lvl1pPr>
            <a:lvl2pPr marL="154400" indent="0">
              <a:spcBef>
                <a:spcPts val="900"/>
              </a:spcBef>
              <a:buNone/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 dirty="0"/>
              <a:t>Role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7B8A09A5-93C8-4A70-0E67-E9F18DFBA7C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27447" y="3570161"/>
            <a:ext cx="1371600" cy="244058"/>
          </a:xfrm>
        </p:spPr>
        <p:txBody>
          <a:bodyPr wrap="square">
            <a:spAutoFit/>
          </a:bodyPr>
          <a:lstStyle>
            <a:lvl1pPr marL="0" indent="0">
              <a:spcBef>
                <a:spcPts val="450"/>
              </a:spcBef>
              <a:buNone/>
              <a:defRPr sz="750"/>
            </a:lvl1pPr>
            <a:lvl2pPr marL="154400" indent="0">
              <a:spcBef>
                <a:spcPts val="900"/>
              </a:spcBef>
              <a:buNone/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 dirty="0"/>
              <a:t>Role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CBEF3CF-8EAA-624F-DCD1-4164D144A13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09940" y="3570161"/>
            <a:ext cx="1371600" cy="244058"/>
          </a:xfrm>
        </p:spPr>
        <p:txBody>
          <a:bodyPr wrap="square">
            <a:spAutoFit/>
          </a:bodyPr>
          <a:lstStyle>
            <a:lvl1pPr marL="0" indent="0">
              <a:spcBef>
                <a:spcPts val="450"/>
              </a:spcBef>
              <a:buNone/>
              <a:defRPr sz="750"/>
            </a:lvl1pPr>
            <a:lvl2pPr marL="154400" indent="0">
              <a:spcBef>
                <a:spcPts val="900"/>
              </a:spcBef>
              <a:buNone/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 dirty="0"/>
              <a:t>Role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793933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alt -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64CC6B-58AB-2FB2-95D1-E562FCA847FE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062460" y="1214860"/>
            <a:ext cx="2099840" cy="209984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42901"/>
            <a:ext cx="8458200" cy="276999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name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B3A7B5-3F56-5DA1-99FC-CF456671A44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FDDD03-639A-8D4E-860C-2002B6D03365}" type="datetime1">
              <a:rPr lang="en-US" smtClean="0"/>
              <a:pPr/>
              <a:t>12/11/2025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2025–2027 Cognizant | Private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0658E3-47F0-47B8-654E-15FF9DA184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30448" y="2587958"/>
            <a:ext cx="3760952" cy="187359"/>
          </a:xfrm>
        </p:spPr>
        <p:txBody>
          <a:bodyPr wrap="square">
            <a:spAutoFit/>
          </a:bodyPr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Name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5C0BCFD-9ECE-324E-1F65-2552ABC71A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30447" y="2275063"/>
            <a:ext cx="5170653" cy="163940"/>
          </a:xfrm>
        </p:spPr>
        <p:txBody>
          <a:bodyPr wrap="square" anchor="b">
            <a:spAutoFit/>
          </a:bodyPr>
          <a:lstStyle>
            <a:lvl1pPr marL="0" indent="0">
              <a:spcBef>
                <a:spcPts val="450"/>
              </a:spcBef>
              <a:buNone/>
              <a:defRPr sz="1050"/>
            </a:lvl1pPr>
            <a:lvl2pPr marL="154400" indent="0">
              <a:spcBef>
                <a:spcPts val="900"/>
              </a:spcBef>
              <a:buNone/>
              <a:defRPr sz="900"/>
            </a:lvl2pPr>
            <a:lvl3pPr>
              <a:spcBef>
                <a:spcPts val="900"/>
              </a:spcBef>
              <a:defRPr sz="825"/>
            </a:lvl3pPr>
            <a:lvl4pPr>
              <a:spcBef>
                <a:spcPts val="900"/>
              </a:spcBef>
              <a:defRPr sz="825"/>
            </a:lvl4pPr>
            <a:lvl5pPr>
              <a:spcBef>
                <a:spcPts val="900"/>
              </a:spcBef>
              <a:defRPr sz="825"/>
            </a:lvl5pPr>
          </a:lstStyle>
          <a:p>
            <a:pPr lvl="0"/>
            <a:r>
              <a:rPr lang="en-US" dirty="0"/>
              <a:t>Bio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42B6C9C1-3E19-05D1-F320-DE21BED97E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30448" y="2901413"/>
            <a:ext cx="3760949" cy="140519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561469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F64CC6B-58AB-2FB2-95D1-E562FCA847F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9144000" cy="5143500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1" y="2013929"/>
            <a:ext cx="5638799" cy="369332"/>
          </a:xfrm>
        </p:spPr>
        <p:txBody>
          <a:bodyPr wrap="square" lIns="0" tIns="0" rIns="0" bIns="0" anchor="ctr" anchorCtr="0">
            <a:spAutoFit/>
          </a:bodyPr>
          <a:lstStyle>
            <a:lvl1pPr>
              <a:lnSpc>
                <a:spcPct val="100000"/>
              </a:lnSpc>
              <a:spcBef>
                <a:spcPts val="900"/>
              </a:spcBef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Case study name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1B3A7B5-3F56-5DA1-99FC-CF456671A44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FDDD03-639A-8D4E-860C-2002B6D03365}" type="datetime1">
              <a:rPr lang="en-US" smtClean="0"/>
              <a:pPr/>
              <a:t>12/11/2025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B49AD2-D87C-78C9-F794-7396FF97AA1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2025–2027 Cognizant | Private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F59DFAC-5EEF-99F4-32FE-9F2BB117428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940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INT LAYOUTS"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6FD177-B563-EFF3-1BBA-DFAD35B66ED2}"/>
              </a:ext>
            </a:extLst>
          </p:cNvPr>
          <p:cNvSpPr txBox="1"/>
          <p:nvPr/>
        </p:nvSpPr>
        <p:spPr>
          <a:xfrm>
            <a:off x="759263" y="1039025"/>
            <a:ext cx="7625485" cy="306545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4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PRINT</a:t>
            </a:r>
            <a:br>
              <a:rPr kumimoji="0" lang="en-US" sz="124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4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LAYOUTS</a:t>
            </a:r>
            <a:endParaRPr kumimoji="0" lang="en-US" sz="54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08957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D29CC-5BBF-E264-6E6C-26877D6190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42901"/>
            <a:ext cx="8458200" cy="249299"/>
          </a:xfrm>
        </p:spPr>
        <p:txBody>
          <a:bodyPr>
            <a:sp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7C8D286-D420-EE2D-6164-1E5FF70C422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42900" y="1085851"/>
            <a:ext cx="8458200" cy="3537347"/>
          </a:xfrm>
        </p:spPr>
        <p:txBody>
          <a:bodyPr rIns="0" numCol="3" spcCol="365760"/>
          <a:lstStyle>
            <a:lvl1pPr marL="0" indent="0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750" b="0" cap="none" spc="0" baseline="0">
                <a:solidFill>
                  <a:schemeClr val="tx2"/>
                </a:solidFill>
                <a:latin typeface="+mn-lt"/>
              </a:defRPr>
            </a:lvl1pPr>
            <a:lvl2pPr marL="176213" indent="-84535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675">
                <a:solidFill>
                  <a:schemeClr val="tx2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750" b="1" cap="none" spc="0" baseline="0">
                <a:solidFill>
                  <a:schemeClr val="accent2"/>
                </a:solidFill>
                <a:latin typeface="+mn-lt"/>
              </a:defRPr>
            </a:lvl3pPr>
            <a:lvl4pPr marL="344091" indent="-82154">
              <a:lnSpc>
                <a:spcPct val="110000"/>
              </a:lnSpc>
              <a:spcAft>
                <a:spcPts val="9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600">
                <a:solidFill>
                  <a:schemeClr val="tx2"/>
                </a:solidFill>
                <a:latin typeface="+mn-lt"/>
              </a:defRPr>
            </a:lvl4pPr>
            <a:lvl5pPr marL="516731" indent="-82154">
              <a:lnSpc>
                <a:spcPct val="120000"/>
              </a:lnSpc>
              <a:spcAft>
                <a:spcPts val="900"/>
              </a:spcAft>
              <a:buClrTx/>
              <a:buSzPct val="90000"/>
              <a:buFont typeface="Arial" panose="020B0604020202020204" pitchFamily="34" charset="0"/>
              <a:buChar char="-"/>
              <a:tabLst/>
              <a:defRPr sz="4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Avoid bullets as a general rule</a:t>
            </a:r>
          </a:p>
          <a:p>
            <a:pPr lvl="1"/>
            <a:r>
              <a:rPr lang="en-US" dirty="0"/>
              <a:t>Second level (bullets)</a:t>
            </a:r>
          </a:p>
          <a:p>
            <a:pPr lvl="2"/>
            <a:r>
              <a:rPr lang="en-US" dirty="0"/>
              <a:t>Third level (subhead)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2328515-FC2B-A5A7-A51D-AD83EA14866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EB84BCC-F734-8048-8197-BE14B7B6EE4C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A78C47A-CC18-2B7E-01BA-B71033C96E4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© 2025–2027 Cognizant | Private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B43DAB-918E-9FD2-A5E8-F9530136AAE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97722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D29CC-5BBF-E264-6E6C-26877D6190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42901"/>
            <a:ext cx="8458200" cy="249299"/>
          </a:xfrm>
        </p:spPr>
        <p:txBody>
          <a:bodyPr>
            <a:sp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FB2AB4E-99EA-866B-42DB-AA6B0640E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42900" y="1085851"/>
            <a:ext cx="5638800" cy="3537347"/>
          </a:xfrm>
        </p:spPr>
        <p:txBody>
          <a:bodyPr rIns="0" numCol="3" spcCol="365760"/>
          <a:lstStyle>
            <a:lvl1pPr marL="0" indent="0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750" b="0" cap="none" spc="0" baseline="0">
                <a:solidFill>
                  <a:schemeClr val="tx2"/>
                </a:solidFill>
                <a:latin typeface="+mn-lt"/>
              </a:defRPr>
            </a:lvl1pPr>
            <a:lvl2pPr marL="176213" indent="-84535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675">
                <a:solidFill>
                  <a:schemeClr val="tx2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750" b="1" cap="none" spc="0" baseline="0">
                <a:solidFill>
                  <a:schemeClr val="accent2"/>
                </a:solidFill>
                <a:latin typeface="+mn-lt"/>
              </a:defRPr>
            </a:lvl3pPr>
            <a:lvl4pPr marL="344091" indent="-82154">
              <a:lnSpc>
                <a:spcPct val="110000"/>
              </a:lnSpc>
              <a:spcAft>
                <a:spcPts val="9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600">
                <a:solidFill>
                  <a:schemeClr val="tx2"/>
                </a:solidFill>
                <a:latin typeface="+mn-lt"/>
              </a:defRPr>
            </a:lvl4pPr>
            <a:lvl5pPr marL="516731" indent="-82154">
              <a:lnSpc>
                <a:spcPct val="120000"/>
              </a:lnSpc>
              <a:spcAft>
                <a:spcPts val="900"/>
              </a:spcAft>
              <a:buClrTx/>
              <a:buSzPct val="90000"/>
              <a:buFont typeface="Arial" panose="020B0604020202020204" pitchFamily="34" charset="0"/>
              <a:buChar char="-"/>
              <a:tabLst/>
              <a:defRPr sz="4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Avoid bullets as a general rule</a:t>
            </a:r>
          </a:p>
          <a:p>
            <a:pPr lvl="1"/>
            <a:r>
              <a:rPr lang="en-US" dirty="0"/>
              <a:t>Second level (bullets)</a:t>
            </a:r>
          </a:p>
          <a:p>
            <a:pPr lvl="2"/>
            <a:r>
              <a:rPr lang="en-US" dirty="0"/>
              <a:t>Third level (subhead)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9FBA165-B4C4-9560-3B73-D4440E1274B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EB84BCC-F734-8048-8197-BE14B7B6EE4C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55393B2-66D7-C532-B4ED-1C7095A892B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© 2025–2027 Cognizant | Private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E96471B-AF2B-8429-A5BE-4098F30AC5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F811353-C714-762F-1AAE-32044BE7B552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6229350" y="1085851"/>
            <a:ext cx="2571750" cy="3537347"/>
          </a:xfrm>
          <a:solidFill>
            <a:srgbClr val="ECECEB"/>
          </a:solidFill>
        </p:spPr>
        <p:txBody>
          <a:bodyPr bIns="914400" anchor="ctr">
            <a:normAutofit/>
          </a:bodyPr>
          <a:lstStyle>
            <a:lvl1pPr marL="0" indent="0" algn="ctr">
              <a:buNone/>
              <a:defRPr sz="8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icon, drag, or paste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4094508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t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D29CC-5BBF-E264-6E6C-26877D6190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42901"/>
            <a:ext cx="8458200" cy="249299"/>
          </a:xfrm>
        </p:spPr>
        <p:txBody>
          <a:bodyPr>
            <a:sp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259B0F51-32FC-A168-2D3A-C5941F904A9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29350" y="1085851"/>
            <a:ext cx="2571750" cy="3537347"/>
          </a:xfrm>
          <a:noFill/>
        </p:spPr>
        <p:txBody>
          <a:bodyPr bIns="1280160" anchor="ctr" anchorCtr="0"/>
          <a:lstStyle>
            <a:lvl1pPr marL="0" indent="0" algn="ctr">
              <a:buNone/>
              <a:defRPr sz="825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6871F2F-0300-3464-E2A2-7AF48ACCDA0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42900" y="1085851"/>
            <a:ext cx="5638800" cy="3537347"/>
          </a:xfrm>
        </p:spPr>
        <p:txBody>
          <a:bodyPr rIns="0" numCol="3" spcCol="365760"/>
          <a:lstStyle>
            <a:lvl1pPr marL="0" indent="0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750" b="0" cap="none" spc="0" baseline="0">
                <a:solidFill>
                  <a:schemeClr val="tx2"/>
                </a:solidFill>
                <a:latin typeface="+mn-lt"/>
              </a:defRPr>
            </a:lvl1pPr>
            <a:lvl2pPr marL="176213" indent="-84535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675">
                <a:solidFill>
                  <a:schemeClr val="tx2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750" b="1" cap="none" spc="0" baseline="0">
                <a:solidFill>
                  <a:schemeClr val="accent2"/>
                </a:solidFill>
                <a:latin typeface="+mn-lt"/>
              </a:defRPr>
            </a:lvl3pPr>
            <a:lvl4pPr marL="344091" indent="-82154">
              <a:lnSpc>
                <a:spcPct val="110000"/>
              </a:lnSpc>
              <a:spcAft>
                <a:spcPts val="9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600">
                <a:solidFill>
                  <a:schemeClr val="tx2"/>
                </a:solidFill>
                <a:latin typeface="+mn-lt"/>
              </a:defRPr>
            </a:lvl4pPr>
            <a:lvl5pPr marL="516731" indent="-82154">
              <a:lnSpc>
                <a:spcPct val="120000"/>
              </a:lnSpc>
              <a:spcAft>
                <a:spcPts val="900"/>
              </a:spcAft>
              <a:buClrTx/>
              <a:buSzPct val="90000"/>
              <a:buFont typeface="Arial" panose="020B0604020202020204" pitchFamily="34" charset="0"/>
              <a:buChar char="-"/>
              <a:tabLst/>
              <a:defRPr sz="4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Avoid bullets as a general rule</a:t>
            </a:r>
          </a:p>
          <a:p>
            <a:pPr lvl="1"/>
            <a:r>
              <a:rPr lang="en-US" dirty="0"/>
              <a:t>Second level (bullets)</a:t>
            </a:r>
          </a:p>
          <a:p>
            <a:pPr lvl="2"/>
            <a:r>
              <a:rPr lang="en-US" dirty="0"/>
              <a:t>Third level (subhead)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5A834-2BF7-D718-8760-B751F1362C5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EB84BCC-F734-8048-8197-BE14B7B6EE4C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D15E00-493E-DA78-52D5-886D4490A1D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© 2025–2027 Cognizant | Private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550889-1E0E-444C-2EB8-5E1C1E1649C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79502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t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D29CC-5BBF-E264-6E6C-26877D6190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42901"/>
            <a:ext cx="8458200" cy="249299"/>
          </a:xfrm>
        </p:spPr>
        <p:txBody>
          <a:bodyPr>
            <a:sp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A497A1BE-986B-0BD6-76A5-85ABDFBA41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4786" y="1512511"/>
            <a:ext cx="2468881" cy="25282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10000"/>
              </a:lnSpc>
              <a:spcBef>
                <a:spcPts val="900"/>
              </a:spcBef>
              <a:buNone/>
              <a:defRPr sz="825">
                <a:solidFill>
                  <a:schemeClr val="accent1"/>
                </a:solidFill>
              </a:defRPr>
            </a:lvl1pPr>
            <a:lvl2pPr marL="9525" marR="0" indent="0" algn="l" defTabSz="685628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9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675" i="1">
                <a:solidFill>
                  <a:schemeClr val="tx2"/>
                </a:solidFill>
              </a:defRPr>
            </a:lvl2pPr>
            <a:lvl3pPr marL="7144" indent="464344">
              <a:buFontTx/>
              <a:buNone/>
              <a:tabLst/>
              <a:defRPr sz="675"/>
            </a:lvl3pPr>
          </a:lstStyle>
          <a:p>
            <a:pPr lvl="0"/>
            <a:r>
              <a:rPr lang="en-US" dirty="0"/>
              <a:t>Click to edit text</a:t>
            </a:r>
          </a:p>
          <a:p>
            <a:pPr marL="9525" marR="0" lvl="1" indent="0" algn="l" defTabSz="685628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text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F16D66-A061-BB80-4196-FA88563E9FC5}"/>
              </a:ext>
            </a:extLst>
          </p:cNvPr>
          <p:cNvCxnSpPr>
            <a:cxnSpLocks noChangeAspect="1"/>
          </p:cNvCxnSpPr>
          <p:nvPr userDrawn="1"/>
        </p:nvCxnSpPr>
        <p:spPr>
          <a:xfrm>
            <a:off x="6334787" y="1091656"/>
            <a:ext cx="2366010" cy="0"/>
          </a:xfrm>
          <a:prstGeom prst="line">
            <a:avLst/>
          </a:prstGeom>
          <a:ln w="12700" cap="sq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443B4273-80BC-4D4B-45D3-71EA235891D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42900" y="1085851"/>
            <a:ext cx="5638800" cy="3537347"/>
          </a:xfrm>
        </p:spPr>
        <p:txBody>
          <a:bodyPr rIns="0" numCol="3" spcCol="365760"/>
          <a:lstStyle>
            <a:lvl1pPr marL="0" indent="0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Tx/>
              <a:buFont typeface="Arial" panose="020B0604020202020204" pitchFamily="34" charset="0"/>
              <a:buNone/>
              <a:defRPr sz="750" b="0" cap="none" spc="0" baseline="0">
                <a:solidFill>
                  <a:schemeClr val="tx2"/>
                </a:solidFill>
                <a:latin typeface="+mj-lt"/>
              </a:defRPr>
            </a:lvl1pPr>
            <a:lvl2pPr marL="176213" indent="-84535">
              <a:lnSpc>
                <a:spcPct val="11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675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750" b="1" cap="none" spc="0" baseline="0">
                <a:solidFill>
                  <a:schemeClr val="accent2"/>
                </a:solidFill>
              </a:defRPr>
            </a:lvl3pPr>
            <a:lvl4pPr marL="344091" indent="-82154">
              <a:lnSpc>
                <a:spcPct val="110000"/>
              </a:lnSpc>
              <a:spcAft>
                <a:spcPts val="9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600">
                <a:solidFill>
                  <a:schemeClr val="tx2"/>
                </a:solidFill>
              </a:defRPr>
            </a:lvl4pPr>
            <a:lvl5pPr marL="516731" indent="-82154">
              <a:lnSpc>
                <a:spcPct val="120000"/>
              </a:lnSpc>
              <a:spcAft>
                <a:spcPts val="900"/>
              </a:spcAft>
              <a:buClrTx/>
              <a:buSzPct val="90000"/>
              <a:buFont typeface="Arial" panose="020B0604020202020204" pitchFamily="34" charset="0"/>
              <a:buChar char="-"/>
              <a:tabLst/>
              <a:defRPr sz="4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Avoid bullets as a general rule</a:t>
            </a:r>
          </a:p>
          <a:p>
            <a:pPr lvl="1"/>
            <a:r>
              <a:rPr lang="en-US" dirty="0"/>
              <a:t>Second level (bullets)</a:t>
            </a:r>
          </a:p>
          <a:p>
            <a:pPr lvl="2"/>
            <a:r>
              <a:rPr lang="en-US" dirty="0"/>
              <a:t>Third level (subhead)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8D18051-2FD4-FBBA-DF0A-5AA5724D4CE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8EB84BCC-F734-8048-8197-BE14B7B6EE4C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674FFEF-C1C1-A6A5-579D-03460B4B7B4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© 2025–2027 Cognizant | Private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3CD4671-5EA7-FBFD-25EC-C2EB1310BC2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B4239B95-1BE5-65A8-8088-4245AFE6DC2A}"/>
              </a:ext>
            </a:extLst>
          </p:cNvPr>
          <p:cNvSpPr>
            <a:spLocks noChangeAspect="1"/>
          </p:cNvSpPr>
          <p:nvPr userDrawn="1"/>
        </p:nvSpPr>
        <p:spPr>
          <a:xfrm>
            <a:off x="6337972" y="1187681"/>
            <a:ext cx="219456" cy="222792"/>
          </a:xfrm>
          <a:custGeom>
            <a:avLst/>
            <a:gdLst>
              <a:gd name="connsiteX0" fmla="*/ 305136 w 336446"/>
              <a:gd name="connsiteY0" fmla="*/ 0 h 341560"/>
              <a:gd name="connsiteX1" fmla="*/ 336446 w 336446"/>
              <a:gd name="connsiteY1" fmla="*/ 49811 h 341560"/>
              <a:gd name="connsiteX2" fmla="*/ 278808 w 336446"/>
              <a:gd name="connsiteY2" fmla="*/ 98554 h 341560"/>
              <a:gd name="connsiteX3" fmla="*/ 258172 w 336446"/>
              <a:gd name="connsiteY3" fmla="*/ 192839 h 341560"/>
              <a:gd name="connsiteX4" fmla="*/ 325061 w 336446"/>
              <a:gd name="connsiteY4" fmla="*/ 192839 h 341560"/>
              <a:gd name="connsiteX5" fmla="*/ 325061 w 336446"/>
              <a:gd name="connsiteY5" fmla="*/ 341560 h 341560"/>
              <a:gd name="connsiteX6" fmla="*/ 187725 w 336446"/>
              <a:gd name="connsiteY6" fmla="*/ 341560 h 341560"/>
              <a:gd name="connsiteX7" fmla="*/ 187725 w 336446"/>
              <a:gd name="connsiteY7" fmla="*/ 224149 h 341560"/>
              <a:gd name="connsiteX8" fmla="*/ 210495 w 336446"/>
              <a:gd name="connsiteY8" fmla="*/ 86101 h 341560"/>
              <a:gd name="connsiteX9" fmla="*/ 305136 w 336446"/>
              <a:gd name="connsiteY9" fmla="*/ 0 h 341560"/>
              <a:gd name="connsiteX10" fmla="*/ 117411 w 336446"/>
              <a:gd name="connsiteY10" fmla="*/ 0 h 341560"/>
              <a:gd name="connsiteX11" fmla="*/ 148721 w 336446"/>
              <a:gd name="connsiteY11" fmla="*/ 49811 h 341560"/>
              <a:gd name="connsiteX12" fmla="*/ 91083 w 336446"/>
              <a:gd name="connsiteY12" fmla="*/ 98554 h 341560"/>
              <a:gd name="connsiteX13" fmla="*/ 70447 w 336446"/>
              <a:gd name="connsiteY13" fmla="*/ 192839 h 341560"/>
              <a:gd name="connsiteX14" fmla="*/ 137336 w 336446"/>
              <a:gd name="connsiteY14" fmla="*/ 192839 h 341560"/>
              <a:gd name="connsiteX15" fmla="*/ 137336 w 336446"/>
              <a:gd name="connsiteY15" fmla="*/ 341560 h 341560"/>
              <a:gd name="connsiteX16" fmla="*/ 0 w 336446"/>
              <a:gd name="connsiteY16" fmla="*/ 341560 h 341560"/>
              <a:gd name="connsiteX17" fmla="*/ 0 w 336446"/>
              <a:gd name="connsiteY17" fmla="*/ 224149 h 341560"/>
              <a:gd name="connsiteX18" fmla="*/ 22770 w 336446"/>
              <a:gd name="connsiteY18" fmla="*/ 86101 h 341560"/>
              <a:gd name="connsiteX19" fmla="*/ 117411 w 336446"/>
              <a:gd name="connsiteY19" fmla="*/ 0 h 34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6446" h="341560">
                <a:moveTo>
                  <a:pt x="305136" y="0"/>
                </a:moveTo>
                <a:lnTo>
                  <a:pt x="336446" y="49811"/>
                </a:lnTo>
                <a:cubicBezTo>
                  <a:pt x="310354" y="60722"/>
                  <a:pt x="291142" y="76969"/>
                  <a:pt x="278808" y="98554"/>
                </a:cubicBezTo>
                <a:cubicBezTo>
                  <a:pt x="266473" y="120139"/>
                  <a:pt x="259595" y="151567"/>
                  <a:pt x="258172" y="192839"/>
                </a:cubicBezTo>
                <a:lnTo>
                  <a:pt x="325061" y="192839"/>
                </a:lnTo>
                <a:lnTo>
                  <a:pt x="325061" y="341560"/>
                </a:lnTo>
                <a:lnTo>
                  <a:pt x="187725" y="341560"/>
                </a:lnTo>
                <a:lnTo>
                  <a:pt x="187725" y="224149"/>
                </a:lnTo>
                <a:cubicBezTo>
                  <a:pt x="187725" y="160581"/>
                  <a:pt x="195315" y="114565"/>
                  <a:pt x="210495" y="86101"/>
                </a:cubicBezTo>
                <a:cubicBezTo>
                  <a:pt x="230420" y="48150"/>
                  <a:pt x="261967" y="19450"/>
                  <a:pt x="305136" y="0"/>
                </a:cubicBezTo>
                <a:close/>
                <a:moveTo>
                  <a:pt x="117411" y="0"/>
                </a:moveTo>
                <a:lnTo>
                  <a:pt x="148721" y="49811"/>
                </a:lnTo>
                <a:cubicBezTo>
                  <a:pt x="122629" y="60722"/>
                  <a:pt x="103417" y="76969"/>
                  <a:pt x="91083" y="98554"/>
                </a:cubicBezTo>
                <a:cubicBezTo>
                  <a:pt x="78748" y="120139"/>
                  <a:pt x="71870" y="151567"/>
                  <a:pt x="70447" y="192839"/>
                </a:cubicBezTo>
                <a:lnTo>
                  <a:pt x="137336" y="192839"/>
                </a:lnTo>
                <a:lnTo>
                  <a:pt x="137336" y="341560"/>
                </a:lnTo>
                <a:lnTo>
                  <a:pt x="0" y="341560"/>
                </a:lnTo>
                <a:lnTo>
                  <a:pt x="0" y="224149"/>
                </a:lnTo>
                <a:cubicBezTo>
                  <a:pt x="0" y="160581"/>
                  <a:pt x="7590" y="114565"/>
                  <a:pt x="22770" y="86101"/>
                </a:cubicBezTo>
                <a:cubicBezTo>
                  <a:pt x="42695" y="48150"/>
                  <a:pt x="74242" y="19450"/>
                  <a:pt x="11741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51841386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O NOT USE">
    <p:bg>
      <p:bgPr>
        <a:solidFill>
          <a:srgbClr val="B81F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13BE4D0-FD2D-17A7-0CB5-5D6CBED1C32D}"/>
              </a:ext>
            </a:extLst>
          </p:cNvPr>
          <p:cNvSpPr txBox="1"/>
          <p:nvPr/>
        </p:nvSpPr>
        <p:spPr>
          <a:xfrm>
            <a:off x="1135164" y="554278"/>
            <a:ext cx="6873677" cy="403495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80000"/>
              </a:lnSpc>
              <a:spcAft>
                <a:spcPts val="900"/>
              </a:spcAft>
            </a:pPr>
            <a:r>
              <a:rPr lang="en-US" sz="7200" b="1" dirty="0">
                <a:solidFill>
                  <a:schemeClr val="bg1"/>
                </a:solidFill>
              </a:rPr>
              <a:t>DO NOT USE </a:t>
            </a:r>
            <a:br>
              <a:rPr lang="en-US" sz="7200" b="1" dirty="0">
                <a:solidFill>
                  <a:schemeClr val="bg1"/>
                </a:solidFill>
              </a:rPr>
            </a:br>
            <a:r>
              <a:rPr lang="en-US" sz="7200" b="1" dirty="0">
                <a:solidFill>
                  <a:schemeClr val="bg1"/>
                </a:solidFill>
              </a:rPr>
              <a:t>ANY LAYOUTS </a:t>
            </a:r>
            <a:br>
              <a:rPr lang="en-US" sz="7200" b="1" dirty="0">
                <a:solidFill>
                  <a:schemeClr val="bg1"/>
                </a:solidFill>
              </a:rPr>
            </a:br>
            <a:r>
              <a:rPr lang="en-US" sz="7200" b="1" dirty="0">
                <a:solidFill>
                  <a:schemeClr val="bg1"/>
                </a:solidFill>
              </a:rPr>
              <a:t>BEYOND </a:t>
            </a:r>
            <a:br>
              <a:rPr lang="en-US" sz="7200" b="1" dirty="0">
                <a:solidFill>
                  <a:schemeClr val="bg1"/>
                </a:solidFill>
              </a:rPr>
            </a:br>
            <a:r>
              <a:rPr lang="en-US" sz="7200" b="1" dirty="0">
                <a:solidFill>
                  <a:schemeClr val="bg1"/>
                </a:solidFill>
              </a:rPr>
              <a:t>THIS POINT</a:t>
            </a:r>
          </a:p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2700" b="0" i="1" dirty="0">
                <a:solidFill>
                  <a:schemeClr val="bg1"/>
                </a:solidFill>
              </a:rPr>
              <a:t>They are not a part of the official template</a:t>
            </a:r>
          </a:p>
        </p:txBody>
      </p:sp>
    </p:spTree>
    <p:extLst>
      <p:ext uri="{BB962C8B-B14F-4D97-AF65-F5344CB8AC3E}">
        <p14:creationId xmlns:p14="http://schemas.microsoft.com/office/powerpoint/2010/main" val="4003018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EC9DA8-4888-CD46-8867-018922635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6650" y="-12700"/>
            <a:ext cx="5480849" cy="5156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5B5F9-B0CC-474A-9C3C-A26A32768A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4380" y="1922753"/>
            <a:ext cx="5227320" cy="1107996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80000"/>
              </a:lnSpc>
              <a:defRPr sz="45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thank you Arial 60pt bold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BDEB1A-BAD0-BF40-B60C-ADBD284092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4380" y="3140964"/>
            <a:ext cx="5227319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r>
              <a:rPr lang="en-US" dirty="0"/>
              <a:t>Presenter’s name will go here</a:t>
            </a:r>
            <a:br>
              <a:rPr lang="en-US" dirty="0"/>
            </a:br>
            <a:r>
              <a:rPr lang="en-US" dirty="0"/>
              <a:t>Contact information will go here</a:t>
            </a:r>
          </a:p>
        </p:txBody>
      </p:sp>
      <p:pic>
        <p:nvPicPr>
          <p:cNvPr id="4" name="Cognizant Logo_rgb_pos_2023">
            <a:extLst>
              <a:ext uri="{FF2B5EF4-FFF2-40B4-BE49-F238E27FC236}">
                <a16:creationId xmlns:a16="http://schemas.microsoft.com/office/drawing/2014/main" id="{933CBE7C-62A0-B842-444A-9CB149FE4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356" y="402568"/>
            <a:ext cx="1328369" cy="23317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3AB218E-6446-9119-F020-EA0226D5EA0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73FA3B9-C6DE-BE42-9D23-7FE671AC76FC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A69099E-58E8-F0C3-D6AC-8BF8CA47CAA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54380" y="4800600"/>
            <a:ext cx="1028700" cy="171450"/>
          </a:xfrm>
        </p:spPr>
        <p:txBody>
          <a:bodyPr/>
          <a:lstStyle/>
          <a:p>
            <a:r>
              <a:rPr lang="en-US" dirty="0"/>
              <a:t>© 2025–2027 Cognizant | Private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07F51C3-FF3D-0A66-9CCC-77DE445C7F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30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2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S"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6FD177-B563-EFF3-1BBA-DFAD35B66ED2}"/>
              </a:ext>
            </a:extLst>
          </p:cNvPr>
          <p:cNvSpPr txBox="1"/>
          <p:nvPr/>
        </p:nvSpPr>
        <p:spPr>
          <a:xfrm>
            <a:off x="802541" y="1805387"/>
            <a:ext cx="7538923" cy="153272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4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DIVIDERS</a:t>
            </a:r>
            <a:endParaRPr kumimoji="0" lang="en-US" sz="54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2483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1 - gradien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D76384-5270-C4A7-D992-81F8ADBA5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1714" cy="51475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5A9C86-86C3-D910-D3B0-5EAA1DBF9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54380" y="1457325"/>
            <a:ext cx="5357813" cy="747897"/>
          </a:xfrm>
        </p:spPr>
        <p:txBody>
          <a:bodyPr anchor="ctr"/>
          <a:lstStyle>
            <a:lvl1pPr>
              <a:defRPr sz="2700"/>
            </a:lvl1pPr>
          </a:lstStyle>
          <a:p>
            <a:r>
              <a:rPr lang="en-US" dirty="0"/>
              <a:t>Click to add divider title, copy can go here on one or two lines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C5AC1-91CD-51D8-0165-CFACC2E2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93339195-9B87-7743-9A8D-50BE832439EE}" type="datetime1">
              <a:rPr lang="en-US" smtClean="0"/>
              <a:t>12/11/2025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C28B1-54EB-A2F5-F426-DACD81E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754380" y="4800600"/>
            <a:ext cx="1028700" cy="171450"/>
          </a:xfrm>
        </p:spPr>
        <p:txBody>
          <a:bodyPr/>
          <a:lstStyle/>
          <a:p>
            <a:r>
              <a:rPr lang="en-US" dirty="0"/>
              <a:t>© 2025–2027 Cognizant | Private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66ACF-9B2A-AD09-9479-57ECBF35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/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261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22.xml"/><Relationship Id="rId42" Type="http://schemas.openxmlformats.org/officeDocument/2006/relationships/slideLayout" Target="../slideLayouts/slideLayout43.xml"/><Relationship Id="rId47" Type="http://schemas.openxmlformats.org/officeDocument/2006/relationships/slideLayout" Target="../slideLayouts/slideLayout48.xml"/><Relationship Id="rId63" Type="http://schemas.openxmlformats.org/officeDocument/2006/relationships/slideLayout" Target="../slideLayouts/slideLayout64.xml"/><Relationship Id="rId68" Type="http://schemas.openxmlformats.org/officeDocument/2006/relationships/slideLayout" Target="../slideLayouts/slideLayout69.xml"/><Relationship Id="rId7" Type="http://schemas.openxmlformats.org/officeDocument/2006/relationships/slideLayout" Target="../slideLayouts/slideLayout8.xml"/><Relationship Id="rId71" Type="http://schemas.openxmlformats.org/officeDocument/2006/relationships/image" Target="../media/image2.svg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41.xml"/><Relationship Id="rId45" Type="http://schemas.openxmlformats.org/officeDocument/2006/relationships/slideLayout" Target="../slideLayouts/slideLayout46.xml"/><Relationship Id="rId53" Type="http://schemas.openxmlformats.org/officeDocument/2006/relationships/slideLayout" Target="../slideLayouts/slideLayout54.xml"/><Relationship Id="rId58" Type="http://schemas.openxmlformats.org/officeDocument/2006/relationships/slideLayout" Target="../slideLayouts/slideLayout59.xml"/><Relationship Id="rId66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.xml"/><Relationship Id="rId61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6.xml"/><Relationship Id="rId43" Type="http://schemas.openxmlformats.org/officeDocument/2006/relationships/slideLayout" Target="../slideLayouts/slideLayout44.xml"/><Relationship Id="rId48" Type="http://schemas.openxmlformats.org/officeDocument/2006/relationships/slideLayout" Target="../slideLayouts/slideLayout49.xml"/><Relationship Id="rId56" Type="http://schemas.openxmlformats.org/officeDocument/2006/relationships/slideLayout" Target="../slideLayouts/slideLayout57.xml"/><Relationship Id="rId64" Type="http://schemas.openxmlformats.org/officeDocument/2006/relationships/slideLayout" Target="../slideLayouts/slideLayout65.xml"/><Relationship Id="rId69" Type="http://schemas.openxmlformats.org/officeDocument/2006/relationships/theme" Target="../theme/theme2.xml"/><Relationship Id="rId8" Type="http://schemas.openxmlformats.org/officeDocument/2006/relationships/slideLayout" Target="../slideLayouts/slideLayout9.xml"/><Relationship Id="rId51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slideLayout" Target="../slideLayouts/slideLayout26.xml"/><Relationship Id="rId33" Type="http://schemas.openxmlformats.org/officeDocument/2006/relationships/slideLayout" Target="../slideLayouts/slideLayout34.xml"/><Relationship Id="rId38" Type="http://schemas.openxmlformats.org/officeDocument/2006/relationships/slideLayout" Target="../slideLayouts/slideLayout39.xml"/><Relationship Id="rId46" Type="http://schemas.openxmlformats.org/officeDocument/2006/relationships/slideLayout" Target="../slideLayouts/slideLayout47.xml"/><Relationship Id="rId59" Type="http://schemas.openxmlformats.org/officeDocument/2006/relationships/slideLayout" Target="../slideLayouts/slideLayout60.xml"/><Relationship Id="rId67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21.xml"/><Relationship Id="rId41" Type="http://schemas.openxmlformats.org/officeDocument/2006/relationships/slideLayout" Target="../slideLayouts/slideLayout42.xml"/><Relationship Id="rId54" Type="http://schemas.openxmlformats.org/officeDocument/2006/relationships/slideLayout" Target="../slideLayouts/slideLayout55.xml"/><Relationship Id="rId62" Type="http://schemas.openxmlformats.org/officeDocument/2006/relationships/slideLayout" Target="../slideLayouts/slideLayout63.xml"/><Relationship Id="rId70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9.xml"/><Relationship Id="rId36" Type="http://schemas.openxmlformats.org/officeDocument/2006/relationships/slideLayout" Target="../slideLayouts/slideLayout37.xml"/><Relationship Id="rId49" Type="http://schemas.openxmlformats.org/officeDocument/2006/relationships/slideLayout" Target="../slideLayouts/slideLayout50.xml"/><Relationship Id="rId57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11.xml"/><Relationship Id="rId31" Type="http://schemas.openxmlformats.org/officeDocument/2006/relationships/slideLayout" Target="../slideLayouts/slideLayout32.xml"/><Relationship Id="rId44" Type="http://schemas.openxmlformats.org/officeDocument/2006/relationships/slideLayout" Target="../slideLayouts/slideLayout45.xml"/><Relationship Id="rId52" Type="http://schemas.openxmlformats.org/officeDocument/2006/relationships/slideLayout" Target="../slideLayouts/slideLayout53.xml"/><Relationship Id="rId60" Type="http://schemas.openxmlformats.org/officeDocument/2006/relationships/slideLayout" Target="../slideLayouts/slideLayout61.xml"/><Relationship Id="rId65" Type="http://schemas.openxmlformats.org/officeDocument/2006/relationships/slideLayout" Target="../slideLayouts/slideLayout66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9" Type="http://schemas.openxmlformats.org/officeDocument/2006/relationships/slideLayout" Target="../slideLayouts/slideLayout40.xml"/><Relationship Id="rId34" Type="http://schemas.openxmlformats.org/officeDocument/2006/relationships/slideLayout" Target="../slideLayouts/slideLayout35.xml"/><Relationship Id="rId50" Type="http://schemas.openxmlformats.org/officeDocument/2006/relationships/slideLayout" Target="../slideLayouts/slideLayout51.xml"/><Relationship Id="rId55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F230B5-518B-24CC-5360-65ED114C9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2901"/>
            <a:ext cx="8458200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7B53D-6897-FB10-B4B4-55E663FD6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1085850"/>
            <a:ext cx="5638800" cy="34975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2nd level text</a:t>
            </a:r>
          </a:p>
          <a:p>
            <a:pPr lvl="2"/>
            <a:r>
              <a:rPr lang="en-US" dirty="0"/>
              <a:t>3rd level text</a:t>
            </a:r>
          </a:p>
          <a:p>
            <a:pPr lvl="3"/>
            <a:r>
              <a:rPr lang="en-US" dirty="0"/>
              <a:t>4th level text</a:t>
            </a:r>
          </a:p>
          <a:p>
            <a:pPr lvl="4"/>
            <a:r>
              <a:rPr lang="en-US" dirty="0"/>
              <a:t>5th level text</a:t>
            </a:r>
          </a:p>
          <a:p>
            <a:pPr lvl="5"/>
            <a:r>
              <a:rPr lang="en-US" dirty="0"/>
              <a:t>6th level text</a:t>
            </a:r>
          </a:p>
          <a:p>
            <a:pPr lvl="6"/>
            <a:r>
              <a:rPr lang="en-US" dirty="0"/>
              <a:t>7th level text</a:t>
            </a:r>
          </a:p>
          <a:p>
            <a:pPr lvl="7"/>
            <a:r>
              <a:rPr lang="en-US" dirty="0"/>
              <a:t>8th level text</a:t>
            </a:r>
          </a:p>
          <a:p>
            <a:pPr lvl="8"/>
            <a:r>
              <a:rPr lang="en-US" dirty="0"/>
              <a:t>9th level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3681C-7AE6-4CE0-F456-C8E648A62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42900" y="4800599"/>
            <a:ext cx="274320" cy="1714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525" b="0">
                <a:solidFill>
                  <a:schemeClr val="tx1"/>
                </a:solidFill>
              </a:defRPr>
            </a:lvl1pPr>
          </a:lstStyle>
          <a:p>
            <a:fld id="{38826FC0-333C-E549-9FA3-0EE43DF298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7CCFE7-C984-DC56-6899-8A815F054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380" y="4800600"/>
            <a:ext cx="1028700" cy="1714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525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2025–2027 Cognizant | Private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2283347-4EBC-C7DD-65E3-791D4DBA61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988820" y="4800600"/>
            <a:ext cx="1028700" cy="1714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525" b="0">
                <a:solidFill>
                  <a:schemeClr val="tx1"/>
                </a:solidFill>
              </a:defRPr>
            </a:lvl1pPr>
          </a:lstStyle>
          <a:p>
            <a:fld id="{8EB84BCC-F734-8048-8197-BE14B7B6EE4C}" type="datetime1">
              <a:rPr lang="en-US" smtClean="0"/>
              <a:t>12/11/2025</a:t>
            </a:fld>
            <a:endParaRPr lang="en-US" dirty="0"/>
          </a:p>
        </p:txBody>
      </p:sp>
      <p:pic>
        <p:nvPicPr>
          <p:cNvPr id="4" name="Cognizant Logo_rgb_pos_2023">
            <a:extLst>
              <a:ext uri="{FF2B5EF4-FFF2-40B4-BE49-F238E27FC236}">
                <a16:creationId xmlns:a16="http://schemas.microsoft.com/office/drawing/2014/main" id="{322DD144-17A4-A3EC-5E8D-205928D3B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943797" y="4840553"/>
            <a:ext cx="877824" cy="15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24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  <p:sldLayoutId id="2147483702" r:id="rId52"/>
    <p:sldLayoutId id="2147483703" r:id="rId53"/>
    <p:sldLayoutId id="2147483704" r:id="rId54"/>
    <p:sldLayoutId id="2147483705" r:id="rId55"/>
    <p:sldLayoutId id="2147483706" r:id="rId56"/>
    <p:sldLayoutId id="2147483707" r:id="rId57"/>
    <p:sldLayoutId id="2147483708" r:id="rId58"/>
    <p:sldLayoutId id="2147483709" r:id="rId59"/>
    <p:sldLayoutId id="2147483710" r:id="rId60"/>
    <p:sldLayoutId id="2147483711" r:id="rId61"/>
    <p:sldLayoutId id="2147483712" r:id="rId62"/>
    <p:sldLayoutId id="2147483713" r:id="rId63"/>
    <p:sldLayoutId id="2147483714" r:id="rId64"/>
    <p:sldLayoutId id="2147483715" r:id="rId65"/>
    <p:sldLayoutId id="2147483716" r:id="rId66"/>
    <p:sldLayoutId id="2147483717" r:id="rId67"/>
    <p:sldLayoutId id="2147483718" r:id="rId68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110000"/>
        </a:lnSpc>
        <a:spcBef>
          <a:spcPts val="45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94894" indent="-140494" algn="l" defTabSz="685800" rtl="0" eaLnBrk="1" latinLnBrk="0" hangingPunct="1">
        <a:lnSpc>
          <a:spcPct val="110000"/>
        </a:lnSpc>
        <a:spcBef>
          <a:spcPts val="45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1050" b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445770" indent="-137160" algn="l" defTabSz="685800" rtl="0" eaLnBrk="1" latinLnBrk="0" hangingPunct="1">
        <a:lnSpc>
          <a:spcPct val="110000"/>
        </a:lnSpc>
        <a:spcBef>
          <a:spcPts val="45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9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445770" indent="-137160" algn="l" defTabSz="685800" rtl="0" eaLnBrk="1" latinLnBrk="0" hangingPunct="1">
        <a:lnSpc>
          <a:spcPct val="110000"/>
        </a:lnSpc>
        <a:spcBef>
          <a:spcPts val="45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9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445770" indent="-137160" algn="l" defTabSz="685800" rtl="0" eaLnBrk="1" latinLnBrk="0" hangingPunct="1">
        <a:lnSpc>
          <a:spcPct val="110000"/>
        </a:lnSpc>
        <a:spcBef>
          <a:spcPts val="45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tabLst/>
        <a:defRPr sz="9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445770" indent="-137160" algn="l" defTabSz="685800" rtl="0" eaLnBrk="1" latinLnBrk="0" hangingPunct="1">
        <a:lnSpc>
          <a:spcPct val="110000"/>
        </a:lnSpc>
        <a:spcBef>
          <a:spcPts val="4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" indent="-137160" algn="l" defTabSz="685800" rtl="0" eaLnBrk="1" latinLnBrk="0" hangingPunct="1">
        <a:lnSpc>
          <a:spcPct val="110000"/>
        </a:lnSpc>
        <a:spcBef>
          <a:spcPts val="4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445770" indent="-137160" algn="l" defTabSz="685800" rtl="0" eaLnBrk="1" latinLnBrk="0" hangingPunct="1">
        <a:lnSpc>
          <a:spcPct val="110000"/>
        </a:lnSpc>
        <a:spcBef>
          <a:spcPts val="4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445770" indent="-137160" algn="l" defTabSz="685800" rtl="0" eaLnBrk="1" latinLnBrk="0" hangingPunct="1">
        <a:lnSpc>
          <a:spcPct val="110000"/>
        </a:lnSpc>
        <a:spcBef>
          <a:spcPts val="4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825" kern="11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825" kern="11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825" kern="11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825" kern="11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825" kern="11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825" kern="11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825" kern="11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825" kern="11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825" kern="11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>
          <p15:clr>
            <a:srgbClr val="F26B43"/>
          </p15:clr>
        </p15:guide>
        <p15:guide id="20" pos="7680">
          <p15:clr>
            <a:srgbClr val="F26B43"/>
          </p15:clr>
        </p15:guide>
        <p15:guide id="21" pos="288">
          <p15:clr>
            <a:srgbClr val="F26B43"/>
          </p15:clr>
        </p15:guide>
        <p15:guide id="22" pos="1472">
          <p15:clr>
            <a:srgbClr val="F26B43"/>
          </p15:clr>
        </p15:guide>
        <p15:guide id="23" pos="2656">
          <p15:clr>
            <a:srgbClr val="F26B43"/>
          </p15:clr>
        </p15:guide>
        <p15:guide id="24" pos="3840">
          <p15:clr>
            <a:srgbClr val="F26B43"/>
          </p15:clr>
        </p15:guide>
        <p15:guide id="25" pos="5024">
          <p15:clr>
            <a:srgbClr val="F26B43"/>
          </p15:clr>
        </p15:guide>
        <p15:guide id="26" pos="6208">
          <p15:clr>
            <a:srgbClr val="F26B43"/>
          </p15:clr>
        </p15:guide>
        <p15:guide id="27" pos="7392">
          <p15:clr>
            <a:srgbClr val="F26B43"/>
          </p15:clr>
        </p15:guide>
        <p15:guide id="28" orient="horz">
          <p15:clr>
            <a:srgbClr val="F26B43"/>
          </p15:clr>
        </p15:guide>
        <p15:guide id="29" orient="horz" pos="4320">
          <p15:clr>
            <a:srgbClr val="F26B43"/>
          </p15:clr>
        </p15:guide>
        <p15:guide id="30" orient="horz" pos="288">
          <p15:clr>
            <a:srgbClr val="F26B43"/>
          </p15:clr>
        </p15:guide>
        <p15:guide id="31" orient="horz" pos="912">
          <p15:clr>
            <a:srgbClr val="F26B43"/>
          </p15:clr>
        </p15:guide>
        <p15:guide id="32" orient="horz" pos="1536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orient="horz" pos="2784">
          <p15:clr>
            <a:srgbClr val="F26B43"/>
          </p15:clr>
        </p15:guide>
        <p15:guide id="35" orient="horz" pos="3408">
          <p15:clr>
            <a:srgbClr val="F26B43"/>
          </p15:clr>
        </p15:guide>
        <p15:guide id="36" orient="horz" pos="40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8C75C-71ED-FF20-51BE-E2A5F6EC6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0EFE23-3685-4631-7E52-9B16716BE8D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685800"/>
            <a:fld id="{38826FC0-333C-E549-9FA3-0EE43DF298A3}" type="slidenum">
              <a:rPr lang="en-US">
                <a:solidFill>
                  <a:srgbClr val="FFFFFF"/>
                </a:solidFill>
                <a:latin typeface="Arial" panose="020B0604020202020204"/>
              </a:rPr>
              <a:pPr defTabSz="685800"/>
              <a:t>1</a:t>
            </a:fld>
            <a:endParaRPr lang="en-US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B8F2B5-5F1B-4FC5-A9C3-7494EA97D64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685800"/>
            <a:r>
              <a:rPr lang="en-US" dirty="0">
                <a:solidFill>
                  <a:srgbClr val="FFFFFF"/>
                </a:solidFill>
                <a:latin typeface="Arial" panose="020B0604020202020204"/>
              </a:rPr>
              <a:t>© 2025–2027 Cognizant | Private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9679B49-7110-1F7C-2F5D-01FCCEADC7B6}"/>
              </a:ext>
            </a:extLst>
          </p:cNvPr>
          <p:cNvSpPr/>
          <p:nvPr/>
        </p:nvSpPr>
        <p:spPr>
          <a:xfrm>
            <a:off x="0" y="1247045"/>
            <a:ext cx="4507149" cy="902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50"/>
              </a:lnSpc>
              <a:spcAft>
                <a:spcPts val="1125"/>
              </a:spcAft>
              <a:buNone/>
            </a:pPr>
            <a:r>
              <a:rPr lang="en-US" sz="31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UNIFIED RESEARCH – INTELLIGENT SERACH</a:t>
            </a:r>
            <a:endParaRPr lang="en-US" sz="315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B26921FF-845B-82E1-4036-EE7B2EBB9541}"/>
              </a:ext>
            </a:extLst>
          </p:cNvPr>
          <p:cNvSpPr/>
          <p:nvPr/>
        </p:nvSpPr>
        <p:spPr>
          <a:xfrm>
            <a:off x="523139" y="3103973"/>
            <a:ext cx="3411344" cy="1465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85"/>
              </a:lnSpc>
              <a:buNone/>
            </a:pPr>
            <a:r>
              <a:rPr lang="en-US" sz="1050" dirty="0">
                <a:solidFill>
                  <a:srgbClr val="FFFFFF">
                    <a:alpha val="9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[Enter a 2-3 sentence overview of the solution. Describe what the solution does and the primary value it delivers to customers.]</a:t>
            </a:r>
            <a:endParaRPr lang="en-US" sz="10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89DAE6B4-68A6-3CC9-092A-A6A99F25C57F}"/>
              </a:ext>
            </a:extLst>
          </p:cNvPr>
          <p:cNvSpPr/>
          <p:nvPr/>
        </p:nvSpPr>
        <p:spPr>
          <a:xfrm>
            <a:off x="754380" y="4640609"/>
            <a:ext cx="3455682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60"/>
              </a:lnSpc>
              <a:buNone/>
            </a:pPr>
            <a:r>
              <a:rPr lang="en-US" sz="900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Practice: [Practice Name]  |  Version: [X.X]  |  Date: [MM/DD/YYYY]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13534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B61017-4B03-81CB-C5BF-16842F1FDA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4380" y="2476751"/>
            <a:ext cx="5124450" cy="553998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4539BF8-CFF7-A43C-9288-4272FAF7E8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4380" y="3140964"/>
            <a:ext cx="5124450" cy="618118"/>
          </a:xfrm>
        </p:spPr>
        <p:txBody>
          <a:bodyPr/>
          <a:lstStyle/>
          <a:p>
            <a:r>
              <a:rPr lang="en-US"/>
              <a:t>Presenter’s name will go here</a:t>
            </a:r>
          </a:p>
          <a:p>
            <a:r>
              <a:rPr lang="en-US"/>
              <a:t>Contact information will go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A4A862-22B1-5992-B77D-4C8BF40C7A1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342900" y="4800599"/>
            <a:ext cx="274320" cy="171450"/>
          </a:xfrm>
        </p:spPr>
        <p:txBody>
          <a:bodyPr/>
          <a:lstStyle/>
          <a:p>
            <a:pPr defTabSz="685800"/>
            <a:fld id="{38826FC0-333C-E549-9FA3-0EE43DF298A3}" type="slidenum">
              <a:rPr lang="en-US">
                <a:solidFill>
                  <a:srgbClr val="000048"/>
                </a:solidFill>
                <a:latin typeface="Arial" panose="020B0604020202020204"/>
              </a:rPr>
              <a:pPr defTabSz="685800"/>
              <a:t>10</a:t>
            </a:fld>
            <a:endParaRPr lang="en-US">
              <a:solidFill>
                <a:srgbClr val="000048"/>
              </a:solidFill>
              <a:latin typeface="Arial" panose="020B0604020202020204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342216-F6AF-45C9-256E-0C0946B1A82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54380" y="4800600"/>
            <a:ext cx="1028700" cy="171450"/>
          </a:xfrm>
        </p:spPr>
        <p:txBody>
          <a:bodyPr/>
          <a:lstStyle/>
          <a:p>
            <a:pPr defTabSz="685800"/>
            <a:r>
              <a:rPr lang="en-US">
                <a:solidFill>
                  <a:srgbClr val="000048"/>
                </a:solidFill>
                <a:latin typeface="Arial" panose="020B0604020202020204"/>
              </a:rPr>
              <a:t>© 2025–2027 Cognizant | Private</a:t>
            </a:r>
          </a:p>
        </p:txBody>
      </p:sp>
    </p:spTree>
    <p:extLst>
      <p:ext uri="{BB962C8B-B14F-4D97-AF65-F5344CB8AC3E}">
        <p14:creationId xmlns:p14="http://schemas.microsoft.com/office/powerpoint/2010/main" val="2492728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57150"/>
          </a:xfrm>
          <a:prstGeom prst="rect">
            <a:avLst/>
          </a:prstGeom>
          <a:solidFill>
            <a:srgbClr val="0033A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190500" y="400050"/>
            <a:ext cx="47625" cy="342900"/>
          </a:xfrm>
          <a:prstGeom prst="roundRect">
            <a:avLst>
              <a:gd name="adj" fmla="val 60000"/>
            </a:avLst>
          </a:prstGeom>
          <a:solidFill>
            <a:srgbClr val="FF6B35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381000" y="428625"/>
            <a:ext cx="3369001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0033A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Business Challenge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381000" y="1602284"/>
            <a:ext cx="4886325" cy="800100"/>
          </a:xfrm>
          <a:prstGeom prst="roundRect">
            <a:avLst>
              <a:gd name="adj" fmla="val 9524"/>
            </a:avLst>
          </a:prstGeom>
          <a:solidFill>
            <a:srgbClr val="F0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400050" y="1602284"/>
            <a:ext cx="0" cy="800100"/>
          </a:xfrm>
          <a:prstGeom prst="line">
            <a:avLst/>
          </a:prstGeom>
          <a:noFill/>
          <a:ln w="38100">
            <a:solidFill>
              <a:srgbClr val="00A3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590550" y="1735634"/>
            <a:ext cx="4595432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450"/>
              </a:spcAft>
              <a:buNone/>
            </a:pPr>
            <a:r>
              <a:rPr lang="en-US" sz="750" b="1" dirty="0">
                <a:solidFill>
                  <a:srgbClr val="00A3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INDUSTRY CONTEXT</a:t>
            </a:r>
            <a:endParaRPr lang="en-US" sz="750" dirty="0"/>
          </a:p>
        </p:txBody>
      </p:sp>
      <p:sp>
        <p:nvSpPr>
          <p:cNvPr id="8" name="Text 6"/>
          <p:cNvSpPr/>
          <p:nvPr/>
        </p:nvSpPr>
        <p:spPr>
          <a:xfrm>
            <a:off x="590550" y="1926134"/>
            <a:ext cx="459543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[Describe the industry landscape and market conditions that create the need for this solution]</a:t>
            </a:r>
            <a:endParaRPr lang="en-US" sz="900" dirty="0"/>
          </a:p>
        </p:txBody>
      </p:sp>
      <p:sp>
        <p:nvSpPr>
          <p:cNvPr id="9" name="Text 7"/>
          <p:cNvSpPr/>
          <p:nvPr/>
        </p:nvSpPr>
        <p:spPr>
          <a:xfrm>
            <a:off x="381000" y="2545259"/>
            <a:ext cx="4984052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750"/>
              </a:spcAft>
              <a:buNone/>
            </a:pPr>
            <a:r>
              <a:rPr lang="en-US" sz="825" b="1" dirty="0">
                <a:solidFill>
                  <a:srgbClr val="0033A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CHALLENGES</a:t>
            </a:r>
            <a:endParaRPr lang="en-US" sz="825" dirty="0"/>
          </a:p>
        </p:txBody>
      </p:sp>
      <p:sp>
        <p:nvSpPr>
          <p:cNvPr id="10" name="Text 8"/>
          <p:cNvSpPr/>
          <p:nvPr/>
        </p:nvSpPr>
        <p:spPr>
          <a:xfrm>
            <a:off x="381000" y="2787104"/>
            <a:ext cx="4886325" cy="499021"/>
          </a:xfrm>
          <a:prstGeom prst="roundRect">
            <a:avLst>
              <a:gd name="adj" fmla="val 11452"/>
            </a:avLst>
          </a:prstGeom>
          <a:solidFill>
            <a:srgbClr val="F8F9F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Shape 9"/>
          <p:cNvSpPr/>
          <p:nvPr/>
        </p:nvSpPr>
        <p:spPr>
          <a:xfrm>
            <a:off x="395288" y="2787104"/>
            <a:ext cx="0" cy="499021"/>
          </a:xfrm>
          <a:prstGeom prst="line">
            <a:avLst/>
          </a:prstGeom>
          <a:noFill/>
          <a:ln w="28575">
            <a:solidFill>
              <a:srgbClr val="0033A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542925" y="2882354"/>
            <a:ext cx="468287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225"/>
              </a:spcAft>
              <a:buNone/>
            </a:pPr>
            <a:r>
              <a:rPr lang="en-US" sz="825" b="1" dirty="0">
                <a:solidFill>
                  <a:srgbClr val="0033A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Challenge 1</a:t>
            </a:r>
            <a:endParaRPr lang="en-US" sz="825" dirty="0"/>
          </a:p>
        </p:txBody>
      </p:sp>
      <p:sp>
        <p:nvSpPr>
          <p:cNvPr id="13" name="Text 11"/>
          <p:cNvSpPr/>
          <p:nvPr/>
        </p:nvSpPr>
        <p:spPr>
          <a:xfrm>
            <a:off x="542925" y="3057525"/>
            <a:ext cx="468287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5555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[Describe the first major pain point]</a:t>
            </a:r>
            <a:endParaRPr lang="en-US" sz="750" dirty="0"/>
          </a:p>
        </p:txBody>
      </p:sp>
      <p:sp>
        <p:nvSpPr>
          <p:cNvPr id="14" name="Text 12"/>
          <p:cNvSpPr/>
          <p:nvPr/>
        </p:nvSpPr>
        <p:spPr>
          <a:xfrm>
            <a:off x="381000" y="3362325"/>
            <a:ext cx="4886325" cy="499021"/>
          </a:xfrm>
          <a:prstGeom prst="roundRect">
            <a:avLst>
              <a:gd name="adj" fmla="val 11452"/>
            </a:avLst>
          </a:prstGeom>
          <a:solidFill>
            <a:srgbClr val="F8F9F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Shape 13"/>
          <p:cNvSpPr/>
          <p:nvPr/>
        </p:nvSpPr>
        <p:spPr>
          <a:xfrm>
            <a:off x="395288" y="3362325"/>
            <a:ext cx="0" cy="499021"/>
          </a:xfrm>
          <a:prstGeom prst="line">
            <a:avLst/>
          </a:prstGeom>
          <a:noFill/>
          <a:ln w="28575">
            <a:solidFill>
              <a:srgbClr val="0033A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542925" y="3457575"/>
            <a:ext cx="468287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225"/>
              </a:spcAft>
              <a:buNone/>
            </a:pPr>
            <a:r>
              <a:rPr lang="en-US" sz="825" b="1" dirty="0">
                <a:solidFill>
                  <a:srgbClr val="0033A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Challenge 2</a:t>
            </a:r>
            <a:endParaRPr lang="en-US" sz="825" dirty="0"/>
          </a:p>
        </p:txBody>
      </p:sp>
      <p:sp>
        <p:nvSpPr>
          <p:cNvPr id="17" name="Text 15"/>
          <p:cNvSpPr/>
          <p:nvPr/>
        </p:nvSpPr>
        <p:spPr>
          <a:xfrm>
            <a:off x="542925" y="3632746"/>
            <a:ext cx="468287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5555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[Describe the second major pain point]</a:t>
            </a:r>
            <a:endParaRPr lang="en-US" sz="750" dirty="0"/>
          </a:p>
        </p:txBody>
      </p:sp>
      <p:sp>
        <p:nvSpPr>
          <p:cNvPr id="18" name="Text 16"/>
          <p:cNvSpPr/>
          <p:nvPr/>
        </p:nvSpPr>
        <p:spPr>
          <a:xfrm>
            <a:off x="381000" y="3937546"/>
            <a:ext cx="4886325" cy="499021"/>
          </a:xfrm>
          <a:prstGeom prst="roundRect">
            <a:avLst>
              <a:gd name="adj" fmla="val 11452"/>
            </a:avLst>
          </a:prstGeom>
          <a:solidFill>
            <a:srgbClr val="F8F9F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9" name="Shape 17"/>
          <p:cNvSpPr/>
          <p:nvPr/>
        </p:nvSpPr>
        <p:spPr>
          <a:xfrm>
            <a:off x="395288" y="3937546"/>
            <a:ext cx="0" cy="499021"/>
          </a:xfrm>
          <a:prstGeom prst="line">
            <a:avLst/>
          </a:prstGeom>
          <a:noFill/>
          <a:ln w="28575">
            <a:solidFill>
              <a:srgbClr val="0033A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Text 18"/>
          <p:cNvSpPr/>
          <p:nvPr/>
        </p:nvSpPr>
        <p:spPr>
          <a:xfrm>
            <a:off x="542925" y="4032796"/>
            <a:ext cx="468287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225"/>
              </a:spcAft>
              <a:buNone/>
            </a:pPr>
            <a:r>
              <a:rPr lang="en-US" sz="825" b="1" dirty="0">
                <a:solidFill>
                  <a:srgbClr val="0033A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Challenge 3</a:t>
            </a:r>
            <a:endParaRPr lang="en-US" sz="825" dirty="0"/>
          </a:p>
        </p:txBody>
      </p:sp>
      <p:sp>
        <p:nvSpPr>
          <p:cNvPr id="21" name="Text 19"/>
          <p:cNvSpPr/>
          <p:nvPr/>
        </p:nvSpPr>
        <p:spPr>
          <a:xfrm>
            <a:off x="542925" y="4207966"/>
            <a:ext cx="468287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5555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[Describe the third major pain point]</a:t>
            </a:r>
            <a:endParaRPr lang="en-US" sz="750" dirty="0"/>
          </a:p>
        </p:txBody>
      </p:sp>
      <p:sp>
        <p:nvSpPr>
          <p:cNvPr id="22" name="Text 20"/>
          <p:cNvSpPr/>
          <p:nvPr/>
        </p:nvSpPr>
        <p:spPr>
          <a:xfrm>
            <a:off x="5505450" y="1442293"/>
            <a:ext cx="3322701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225"/>
              </a:spcAft>
              <a:buNone/>
            </a:pPr>
            <a:r>
              <a:rPr lang="en-US" sz="825" b="1" dirty="0">
                <a:solidFill>
                  <a:srgbClr val="0033A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BUSINESS IMPACT</a:t>
            </a:r>
            <a:endParaRPr lang="en-US" sz="825" dirty="0"/>
          </a:p>
        </p:txBody>
      </p:sp>
      <p:pic>
        <p:nvPicPr>
          <p:cNvPr id="23" name="Image 0" descr="/tmp/rasterized-gradient-6df6c1c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1712714"/>
            <a:ext cx="3257550" cy="830461"/>
          </a:xfrm>
          <a:prstGeom prst="rect">
            <a:avLst/>
          </a:prstGeom>
        </p:spPr>
      </p:pic>
      <p:sp>
        <p:nvSpPr>
          <p:cNvPr id="24" name="Text 21"/>
          <p:cNvSpPr/>
          <p:nvPr/>
        </p:nvSpPr>
        <p:spPr>
          <a:xfrm>
            <a:off x="5618607" y="1855589"/>
            <a:ext cx="3031236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4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[XX%]</a:t>
            </a:r>
            <a:endParaRPr lang="en-US" sz="2100" dirty="0"/>
          </a:p>
        </p:txBody>
      </p:sp>
      <p:sp>
        <p:nvSpPr>
          <p:cNvPr id="25" name="Text 22"/>
          <p:cNvSpPr/>
          <p:nvPr/>
        </p:nvSpPr>
        <p:spPr>
          <a:xfrm>
            <a:off x="5618607" y="2266950"/>
            <a:ext cx="303123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spcBef>
                <a:spcPts val="300"/>
              </a:spcBef>
              <a:buNone/>
            </a:pPr>
            <a:r>
              <a:rPr lang="en-US" sz="750" dirty="0">
                <a:solidFill>
                  <a:srgbClr val="FFFFFF">
                    <a:alpha val="8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[Impact Metric 1 Description]</a:t>
            </a:r>
            <a:endParaRPr lang="en-US" sz="750" dirty="0"/>
          </a:p>
        </p:txBody>
      </p:sp>
      <p:pic>
        <p:nvPicPr>
          <p:cNvPr id="26" name="Image 1" descr="/tmp/rasterized-gradient-b088a5f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450" y="2638425"/>
            <a:ext cx="3257550" cy="830461"/>
          </a:xfrm>
          <a:prstGeom prst="rect">
            <a:avLst/>
          </a:prstGeom>
        </p:spPr>
      </p:pic>
      <p:sp>
        <p:nvSpPr>
          <p:cNvPr id="27" name="Text 23"/>
          <p:cNvSpPr/>
          <p:nvPr/>
        </p:nvSpPr>
        <p:spPr>
          <a:xfrm>
            <a:off x="5618607" y="2781300"/>
            <a:ext cx="3031236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4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$[X]M</a:t>
            </a:r>
            <a:endParaRPr lang="en-US" sz="2100" dirty="0"/>
          </a:p>
        </p:txBody>
      </p:sp>
      <p:sp>
        <p:nvSpPr>
          <p:cNvPr id="28" name="Text 24"/>
          <p:cNvSpPr/>
          <p:nvPr/>
        </p:nvSpPr>
        <p:spPr>
          <a:xfrm>
            <a:off x="5618607" y="3192661"/>
            <a:ext cx="303123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spcBef>
                <a:spcPts val="300"/>
              </a:spcBef>
              <a:buNone/>
            </a:pPr>
            <a:r>
              <a:rPr lang="en-US" sz="750" dirty="0">
                <a:solidFill>
                  <a:srgbClr val="FFFFFF">
                    <a:alpha val="8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[Impact Metric 2 Description]</a:t>
            </a:r>
            <a:endParaRPr lang="en-US" sz="750" dirty="0"/>
          </a:p>
        </p:txBody>
      </p:sp>
      <p:pic>
        <p:nvPicPr>
          <p:cNvPr id="29" name="Image 2" descr="/tmp/rasterized-gradient-9072ac1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5450" y="3564136"/>
            <a:ext cx="3257550" cy="830461"/>
          </a:xfrm>
          <a:prstGeom prst="rect">
            <a:avLst/>
          </a:prstGeom>
        </p:spPr>
      </p:pic>
      <p:sp>
        <p:nvSpPr>
          <p:cNvPr id="30" name="Text 25"/>
          <p:cNvSpPr/>
          <p:nvPr/>
        </p:nvSpPr>
        <p:spPr>
          <a:xfrm>
            <a:off x="5618607" y="3707011"/>
            <a:ext cx="3031236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4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[X] hrs</a:t>
            </a:r>
            <a:endParaRPr lang="en-US" sz="2100" dirty="0"/>
          </a:p>
        </p:txBody>
      </p:sp>
      <p:sp>
        <p:nvSpPr>
          <p:cNvPr id="31" name="Text 26"/>
          <p:cNvSpPr/>
          <p:nvPr/>
        </p:nvSpPr>
        <p:spPr>
          <a:xfrm>
            <a:off x="5618607" y="4118372"/>
            <a:ext cx="303123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spcBef>
                <a:spcPts val="300"/>
              </a:spcBef>
              <a:buNone/>
            </a:pPr>
            <a:r>
              <a:rPr lang="en-US" sz="750" dirty="0">
                <a:solidFill>
                  <a:srgbClr val="FFFFFF">
                    <a:alpha val="85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[Impact Metric 3 Description]</a:t>
            </a:r>
            <a:endParaRPr lang="en-US" sz="750" dirty="0"/>
          </a:p>
        </p:txBody>
      </p:sp>
      <p:sp>
        <p:nvSpPr>
          <p:cNvPr id="32" name="Text 27"/>
          <p:cNvSpPr/>
          <p:nvPr/>
        </p:nvSpPr>
        <p:spPr>
          <a:xfrm>
            <a:off x="5440299" y="4489847"/>
            <a:ext cx="3322701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840"/>
              </a:lnSpc>
              <a:buNone/>
            </a:pPr>
            <a:r>
              <a:rPr lang="en-US" sz="600" dirty="0">
                <a:solidFill>
                  <a:srgbClr val="8888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Source: [Data source]</a:t>
            </a:r>
            <a:endParaRPr lang="en-US" sz="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57150"/>
          </a:xfrm>
          <a:prstGeom prst="rect">
            <a:avLst/>
          </a:prstGeom>
          <a:solidFill>
            <a:srgbClr val="0033A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190500" y="447675"/>
            <a:ext cx="47625" cy="381000"/>
          </a:xfrm>
          <a:prstGeom prst="roundRect">
            <a:avLst>
              <a:gd name="adj" fmla="val 60000"/>
            </a:avLst>
          </a:prstGeom>
          <a:solidFill>
            <a:srgbClr val="00A3E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381000" y="485775"/>
            <a:ext cx="3765667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33A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Unique Value Proposition</a:t>
            </a:r>
            <a:endParaRPr lang="en-US" sz="2400" dirty="0"/>
          </a:p>
        </p:txBody>
      </p:sp>
      <p:pic>
        <p:nvPicPr>
          <p:cNvPr id="5" name="Image 0" descr="/tmp/rasterized-gradient-3c93bad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71575"/>
            <a:ext cx="8382000" cy="6381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88645" y="1362075"/>
            <a:ext cx="796671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25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"[Enter the core value proposition statement - What makes this solution uniquely valuable?]"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381000" y="2200275"/>
            <a:ext cx="2667000" cy="1885801"/>
          </a:xfrm>
          <a:prstGeom prst="roundRect">
            <a:avLst>
              <a:gd name="adj" fmla="val 4041"/>
            </a:avLst>
          </a:prstGeom>
          <a:solidFill>
            <a:srgbClr val="F0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381000" y="2219325"/>
            <a:ext cx="2667000" cy="0"/>
          </a:xfrm>
          <a:prstGeom prst="line">
            <a:avLst/>
          </a:prstGeom>
          <a:noFill/>
          <a:ln w="38100">
            <a:solidFill>
              <a:srgbClr val="0033A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571500" y="2428875"/>
            <a:ext cx="381000" cy="381000"/>
          </a:xfrm>
          <a:prstGeom prst="roundRect">
            <a:avLst>
              <a:gd name="adj" fmla="val 20000"/>
            </a:avLst>
          </a:prstGeom>
          <a:solidFill>
            <a:srgbClr val="0033A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571500" y="2924175"/>
            <a:ext cx="233172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spcAft>
                <a:spcPts val="600"/>
              </a:spcAft>
              <a:buNone/>
            </a:pPr>
            <a:r>
              <a:rPr lang="en-US" sz="1050" b="1" dirty="0">
                <a:solidFill>
                  <a:srgbClr val="0033A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[Differentiator 1]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571500" y="3187005"/>
            <a:ext cx="233172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900" dirty="0">
                <a:solidFill>
                  <a:srgbClr val="44444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[Explain what makes this aspect unique compared to alternatives]</a:t>
            </a:r>
            <a:endParaRPr lang="en-US" sz="900" dirty="0"/>
          </a:p>
        </p:txBody>
      </p:sp>
      <p:sp>
        <p:nvSpPr>
          <p:cNvPr id="12" name="Shape 9"/>
          <p:cNvSpPr/>
          <p:nvPr/>
        </p:nvSpPr>
        <p:spPr>
          <a:xfrm>
            <a:off x="571500" y="3648968"/>
            <a:ext cx="2286000" cy="0"/>
          </a:xfrm>
          <a:prstGeom prst="line">
            <a:avLst/>
          </a:prstGeom>
          <a:noFill/>
          <a:ln w="9525">
            <a:solidFill>
              <a:srgbClr val="D0D7D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571500" y="3748980"/>
            <a:ext cx="233172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00A3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[Key Outcome/Metric]</a:t>
            </a:r>
            <a:endParaRPr lang="en-US" sz="825" dirty="0"/>
          </a:p>
        </p:txBody>
      </p:sp>
      <p:sp>
        <p:nvSpPr>
          <p:cNvPr id="14" name="Text 11"/>
          <p:cNvSpPr/>
          <p:nvPr/>
        </p:nvSpPr>
        <p:spPr>
          <a:xfrm>
            <a:off x="3238500" y="2200275"/>
            <a:ext cx="2667000" cy="1885801"/>
          </a:xfrm>
          <a:prstGeom prst="roundRect">
            <a:avLst>
              <a:gd name="adj" fmla="val 4041"/>
            </a:avLst>
          </a:prstGeom>
          <a:solidFill>
            <a:srgbClr val="F0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Shape 12"/>
          <p:cNvSpPr/>
          <p:nvPr/>
        </p:nvSpPr>
        <p:spPr>
          <a:xfrm>
            <a:off x="3238500" y="2219325"/>
            <a:ext cx="2667000" cy="0"/>
          </a:xfrm>
          <a:prstGeom prst="line">
            <a:avLst/>
          </a:prstGeom>
          <a:noFill/>
          <a:ln w="38100">
            <a:solidFill>
              <a:srgbClr val="00A3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3"/>
          <p:cNvSpPr/>
          <p:nvPr/>
        </p:nvSpPr>
        <p:spPr>
          <a:xfrm>
            <a:off x="3429000" y="2428875"/>
            <a:ext cx="381000" cy="381000"/>
          </a:xfrm>
          <a:prstGeom prst="roundRect">
            <a:avLst>
              <a:gd name="adj" fmla="val 20000"/>
            </a:avLst>
          </a:prstGeom>
          <a:solidFill>
            <a:srgbClr val="00A3E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Text 14"/>
          <p:cNvSpPr/>
          <p:nvPr/>
        </p:nvSpPr>
        <p:spPr>
          <a:xfrm>
            <a:off x="3429000" y="2924175"/>
            <a:ext cx="233172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spcAft>
                <a:spcPts val="600"/>
              </a:spcAft>
              <a:buNone/>
            </a:pPr>
            <a:r>
              <a:rPr lang="en-US" sz="1050" b="1" dirty="0">
                <a:solidFill>
                  <a:srgbClr val="0033A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[Differentiator 2]</a:t>
            </a: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3429000" y="3187005"/>
            <a:ext cx="233172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900" dirty="0">
                <a:solidFill>
                  <a:srgbClr val="44444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[Explain what makes this aspect unique compared to alternatives]</a:t>
            </a:r>
            <a:endParaRPr lang="en-US" sz="900" dirty="0"/>
          </a:p>
        </p:txBody>
      </p:sp>
      <p:sp>
        <p:nvSpPr>
          <p:cNvPr id="19" name="Shape 16"/>
          <p:cNvSpPr/>
          <p:nvPr/>
        </p:nvSpPr>
        <p:spPr>
          <a:xfrm>
            <a:off x="3429000" y="3648968"/>
            <a:ext cx="2286000" cy="0"/>
          </a:xfrm>
          <a:prstGeom prst="line">
            <a:avLst/>
          </a:prstGeom>
          <a:noFill/>
          <a:ln w="9525">
            <a:solidFill>
              <a:srgbClr val="D0D7D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Text 17"/>
          <p:cNvSpPr/>
          <p:nvPr/>
        </p:nvSpPr>
        <p:spPr>
          <a:xfrm>
            <a:off x="3429000" y="3748980"/>
            <a:ext cx="233172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00A3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[Key Outcome/Metric]</a:t>
            </a:r>
            <a:endParaRPr lang="en-US" sz="825" dirty="0"/>
          </a:p>
        </p:txBody>
      </p:sp>
      <p:sp>
        <p:nvSpPr>
          <p:cNvPr id="21" name="Text 18"/>
          <p:cNvSpPr/>
          <p:nvPr/>
        </p:nvSpPr>
        <p:spPr>
          <a:xfrm>
            <a:off x="6096000" y="2200275"/>
            <a:ext cx="2667000" cy="1885801"/>
          </a:xfrm>
          <a:prstGeom prst="roundRect">
            <a:avLst>
              <a:gd name="adj" fmla="val 4041"/>
            </a:avLst>
          </a:prstGeom>
          <a:solidFill>
            <a:srgbClr val="F0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2" name="Shape 19"/>
          <p:cNvSpPr/>
          <p:nvPr/>
        </p:nvSpPr>
        <p:spPr>
          <a:xfrm>
            <a:off x="6096000" y="2219325"/>
            <a:ext cx="2667000" cy="0"/>
          </a:xfrm>
          <a:prstGeom prst="line">
            <a:avLst/>
          </a:prstGeom>
          <a:noFill/>
          <a:ln w="38100">
            <a:solidFill>
              <a:srgbClr val="FF6B3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3" name="Text 20"/>
          <p:cNvSpPr/>
          <p:nvPr/>
        </p:nvSpPr>
        <p:spPr>
          <a:xfrm>
            <a:off x="6286500" y="2428875"/>
            <a:ext cx="381000" cy="381000"/>
          </a:xfrm>
          <a:prstGeom prst="roundRect">
            <a:avLst>
              <a:gd name="adj" fmla="val 20000"/>
            </a:avLst>
          </a:prstGeom>
          <a:solidFill>
            <a:srgbClr val="FF6B35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4" name="Text 21"/>
          <p:cNvSpPr/>
          <p:nvPr/>
        </p:nvSpPr>
        <p:spPr>
          <a:xfrm>
            <a:off x="6286500" y="2924175"/>
            <a:ext cx="2331720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spcAft>
                <a:spcPts val="600"/>
              </a:spcAft>
              <a:buNone/>
            </a:pPr>
            <a:r>
              <a:rPr lang="en-US" sz="1050" b="1" dirty="0">
                <a:solidFill>
                  <a:srgbClr val="0033A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[Differentiator 3]</a:t>
            </a:r>
            <a:endParaRPr lang="en-US" sz="1050" dirty="0"/>
          </a:p>
        </p:txBody>
      </p:sp>
      <p:sp>
        <p:nvSpPr>
          <p:cNvPr id="25" name="Text 22"/>
          <p:cNvSpPr/>
          <p:nvPr/>
        </p:nvSpPr>
        <p:spPr>
          <a:xfrm>
            <a:off x="6286500" y="3187005"/>
            <a:ext cx="233172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900" dirty="0">
                <a:solidFill>
                  <a:srgbClr val="44444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[Explain what makes this aspect unique compared to alternatives]</a:t>
            </a:r>
            <a:endParaRPr lang="en-US" sz="900" dirty="0"/>
          </a:p>
        </p:txBody>
      </p:sp>
      <p:sp>
        <p:nvSpPr>
          <p:cNvPr id="26" name="Shape 23"/>
          <p:cNvSpPr/>
          <p:nvPr/>
        </p:nvSpPr>
        <p:spPr>
          <a:xfrm>
            <a:off x="6286500" y="3648968"/>
            <a:ext cx="2286000" cy="0"/>
          </a:xfrm>
          <a:prstGeom prst="line">
            <a:avLst/>
          </a:prstGeom>
          <a:noFill/>
          <a:ln w="9525">
            <a:solidFill>
              <a:srgbClr val="D0D7DE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7" name="Text 24"/>
          <p:cNvSpPr/>
          <p:nvPr/>
        </p:nvSpPr>
        <p:spPr>
          <a:xfrm>
            <a:off x="6286500" y="3748980"/>
            <a:ext cx="2331720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00A3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[Key Outcome/Metric]</a:t>
            </a:r>
            <a:endParaRPr lang="en-US" sz="825" dirty="0"/>
          </a:p>
        </p:txBody>
      </p:sp>
      <p:sp>
        <p:nvSpPr>
          <p:cNvPr id="28" name="Text 25"/>
          <p:cNvSpPr/>
          <p:nvPr/>
        </p:nvSpPr>
        <p:spPr>
          <a:xfrm>
            <a:off x="381000" y="4476750"/>
            <a:ext cx="8382000" cy="428625"/>
          </a:xfrm>
          <a:prstGeom prst="roundRect">
            <a:avLst>
              <a:gd name="adj" fmla="val 13333"/>
            </a:avLst>
          </a:prstGeom>
          <a:solidFill>
            <a:srgbClr val="FFF8F5"/>
          </a:solidFill>
          <a:ln w="9525">
            <a:solidFill>
              <a:srgbClr val="FF6B35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9" name="Text 26"/>
          <p:cNvSpPr/>
          <p:nvPr/>
        </p:nvSpPr>
        <p:spPr>
          <a:xfrm>
            <a:off x="885527" y="4610993"/>
            <a:ext cx="4393076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b="1" dirty="0">
                <a:solidFill>
                  <a:srgbClr val="FF6B3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Competitive Edge:</a:t>
            </a:r>
            <a:r>
              <a:rPr lang="en-US" sz="90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[Brief statement on why customers choose this over competitors]</a:t>
            </a:r>
            <a:endParaRPr lang="en-US" sz="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57150"/>
          </a:xfrm>
          <a:prstGeom prst="rect">
            <a:avLst/>
          </a:prstGeom>
          <a:solidFill>
            <a:srgbClr val="0033A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190500" y="447675"/>
            <a:ext cx="47625" cy="381000"/>
          </a:xfrm>
          <a:prstGeom prst="roundRect">
            <a:avLst>
              <a:gd name="adj" fmla="val 60000"/>
            </a:avLst>
          </a:prstGeom>
          <a:solidFill>
            <a:srgbClr val="FF6B35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381000" y="485775"/>
            <a:ext cx="1883289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33A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Benefits</a:t>
            </a:r>
            <a:endParaRPr lang="en-US" sz="2400" dirty="0"/>
          </a:p>
        </p:txBody>
      </p:sp>
      <p:pic>
        <p:nvPicPr>
          <p:cNvPr id="5" name="Image 0" descr="/tmp/rasterized-gradient-ac825ad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66863"/>
            <a:ext cx="2667000" cy="14001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2450" y="1738313"/>
            <a:ext cx="304800" cy="304800"/>
          </a:xfrm>
          <a:prstGeom prst="roundRect">
            <a:avLst>
              <a:gd name="adj" fmla="val 18750"/>
            </a:avLst>
          </a:prstGeom>
          <a:solidFill>
            <a:srgbClr val="FFFFFF">
              <a:alpha val="2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952500" y="1797397"/>
            <a:ext cx="980051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[Benefit 1 Title]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552450" y="2138363"/>
            <a:ext cx="2370582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38"/>
              </a:lnSpc>
              <a:buNone/>
            </a:pPr>
            <a:r>
              <a:rPr lang="en-US" sz="825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[Description of benefit and how it impacts the customer]</a:t>
            </a:r>
            <a:endParaRPr lang="en-US" sz="825" dirty="0"/>
          </a:p>
        </p:txBody>
      </p:sp>
      <p:sp>
        <p:nvSpPr>
          <p:cNvPr id="9" name="Text 6"/>
          <p:cNvSpPr/>
          <p:nvPr/>
        </p:nvSpPr>
        <p:spPr>
          <a:xfrm>
            <a:off x="552450" y="2528888"/>
            <a:ext cx="237058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Bef>
                <a:spcPts val="600"/>
              </a:spcBef>
              <a:buNone/>
            </a:pPr>
            <a:r>
              <a:rPr lang="en-US" sz="1500" b="1" dirty="0">
                <a:solidFill>
                  <a:srgbClr val="00A3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[XX%] [Metric]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381000" y="3109913"/>
            <a:ext cx="2667000" cy="1400175"/>
          </a:xfrm>
          <a:prstGeom prst="roundRect">
            <a:avLst>
              <a:gd name="adj" fmla="val 5442"/>
            </a:avLst>
          </a:prstGeom>
          <a:solidFill>
            <a:srgbClr val="F0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Shape 8"/>
          <p:cNvSpPr/>
          <p:nvPr/>
        </p:nvSpPr>
        <p:spPr>
          <a:xfrm>
            <a:off x="400050" y="3109913"/>
            <a:ext cx="0" cy="1400175"/>
          </a:xfrm>
          <a:prstGeom prst="line">
            <a:avLst/>
          </a:prstGeom>
          <a:noFill/>
          <a:ln w="38100">
            <a:solidFill>
              <a:srgbClr val="00A3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590550" y="3281363"/>
            <a:ext cx="304800" cy="304800"/>
          </a:xfrm>
          <a:prstGeom prst="roundRect">
            <a:avLst>
              <a:gd name="adj" fmla="val 18750"/>
            </a:avLst>
          </a:prstGeom>
          <a:solidFill>
            <a:srgbClr val="00A3E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990600" y="3340447"/>
            <a:ext cx="980051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0033A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[Benefit 2 Title]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590550" y="3681413"/>
            <a:ext cx="2331720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38"/>
              </a:lnSpc>
              <a:buNone/>
            </a:pPr>
            <a:r>
              <a:rPr lang="en-US" sz="825" dirty="0">
                <a:solidFill>
                  <a:srgbClr val="44444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[Description of benefit and how it impacts the customer]</a:t>
            </a:r>
            <a:endParaRPr lang="en-US" sz="825" dirty="0"/>
          </a:p>
        </p:txBody>
      </p:sp>
      <p:sp>
        <p:nvSpPr>
          <p:cNvPr id="15" name="Text 12"/>
          <p:cNvSpPr/>
          <p:nvPr/>
        </p:nvSpPr>
        <p:spPr>
          <a:xfrm>
            <a:off x="590550" y="4071938"/>
            <a:ext cx="23317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Bef>
                <a:spcPts val="600"/>
              </a:spcBef>
              <a:buNone/>
            </a:pPr>
            <a:r>
              <a:rPr lang="en-US" sz="1500" b="1" dirty="0">
                <a:solidFill>
                  <a:srgbClr val="00A3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[XX%] [Metric]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3238500" y="1566863"/>
            <a:ext cx="2667000" cy="1400175"/>
          </a:xfrm>
          <a:prstGeom prst="roundRect">
            <a:avLst>
              <a:gd name="adj" fmla="val 5442"/>
            </a:avLst>
          </a:prstGeom>
          <a:solidFill>
            <a:srgbClr val="F0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Shape 14"/>
          <p:cNvSpPr/>
          <p:nvPr/>
        </p:nvSpPr>
        <p:spPr>
          <a:xfrm>
            <a:off x="3257550" y="1566863"/>
            <a:ext cx="0" cy="1400175"/>
          </a:xfrm>
          <a:prstGeom prst="line">
            <a:avLst/>
          </a:prstGeom>
          <a:noFill/>
          <a:ln w="38100">
            <a:solidFill>
              <a:srgbClr val="0033A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3448050" y="1738313"/>
            <a:ext cx="304800" cy="304800"/>
          </a:xfrm>
          <a:prstGeom prst="roundRect">
            <a:avLst>
              <a:gd name="adj" fmla="val 18750"/>
            </a:avLst>
          </a:prstGeom>
          <a:solidFill>
            <a:srgbClr val="0033A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9" name="Text 16"/>
          <p:cNvSpPr/>
          <p:nvPr/>
        </p:nvSpPr>
        <p:spPr>
          <a:xfrm>
            <a:off x="3848100" y="1797397"/>
            <a:ext cx="980051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0033A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[Benefit 3 Title]</a:t>
            </a:r>
            <a:endParaRPr lang="en-US" sz="1050" dirty="0"/>
          </a:p>
        </p:txBody>
      </p:sp>
      <p:sp>
        <p:nvSpPr>
          <p:cNvPr id="20" name="Text 17"/>
          <p:cNvSpPr/>
          <p:nvPr/>
        </p:nvSpPr>
        <p:spPr>
          <a:xfrm>
            <a:off x="3448050" y="2138363"/>
            <a:ext cx="2331720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38"/>
              </a:lnSpc>
              <a:buNone/>
            </a:pPr>
            <a:r>
              <a:rPr lang="en-US" sz="825" dirty="0">
                <a:solidFill>
                  <a:srgbClr val="44444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[Description of benefit and how it impacts the customer]</a:t>
            </a:r>
            <a:endParaRPr lang="en-US" sz="825" dirty="0"/>
          </a:p>
        </p:txBody>
      </p:sp>
      <p:sp>
        <p:nvSpPr>
          <p:cNvPr id="21" name="Text 18"/>
          <p:cNvSpPr/>
          <p:nvPr/>
        </p:nvSpPr>
        <p:spPr>
          <a:xfrm>
            <a:off x="3448050" y="2528888"/>
            <a:ext cx="23317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Bef>
                <a:spcPts val="600"/>
              </a:spcBef>
              <a:buNone/>
            </a:pPr>
            <a:r>
              <a:rPr lang="en-US" sz="1500" b="1" dirty="0">
                <a:solidFill>
                  <a:srgbClr val="0033A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$[X]M [Metric]</a:t>
            </a:r>
            <a:endParaRPr lang="en-US" sz="1500" dirty="0"/>
          </a:p>
        </p:txBody>
      </p:sp>
      <p:pic>
        <p:nvPicPr>
          <p:cNvPr id="22" name="Image 1" descr="/tmp/rasterized-gradient-2499bc1c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0" y="3109913"/>
            <a:ext cx="2667000" cy="1400175"/>
          </a:xfrm>
          <a:prstGeom prst="rect">
            <a:avLst/>
          </a:prstGeom>
        </p:spPr>
      </p:pic>
      <p:sp>
        <p:nvSpPr>
          <p:cNvPr id="23" name="Text 19"/>
          <p:cNvSpPr/>
          <p:nvPr/>
        </p:nvSpPr>
        <p:spPr>
          <a:xfrm>
            <a:off x="3409950" y="3281363"/>
            <a:ext cx="304800" cy="304800"/>
          </a:xfrm>
          <a:prstGeom prst="roundRect">
            <a:avLst>
              <a:gd name="adj" fmla="val 18750"/>
            </a:avLst>
          </a:prstGeom>
          <a:solidFill>
            <a:srgbClr val="FFFFFF">
              <a:alpha val="2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4" name="Text 20"/>
          <p:cNvSpPr/>
          <p:nvPr/>
        </p:nvSpPr>
        <p:spPr>
          <a:xfrm>
            <a:off x="3810000" y="3340447"/>
            <a:ext cx="980051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[Benefit 4 Title]</a:t>
            </a:r>
            <a:endParaRPr lang="en-US" sz="1050" dirty="0"/>
          </a:p>
        </p:txBody>
      </p:sp>
      <p:sp>
        <p:nvSpPr>
          <p:cNvPr id="25" name="Text 21"/>
          <p:cNvSpPr/>
          <p:nvPr/>
        </p:nvSpPr>
        <p:spPr>
          <a:xfrm>
            <a:off x="3409950" y="3681413"/>
            <a:ext cx="2370582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38"/>
              </a:lnSpc>
              <a:buNone/>
            </a:pPr>
            <a:r>
              <a:rPr lang="en-US" sz="825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[Description of benefit and how it impacts the customer]</a:t>
            </a:r>
            <a:endParaRPr lang="en-US" sz="825" dirty="0"/>
          </a:p>
        </p:txBody>
      </p:sp>
      <p:sp>
        <p:nvSpPr>
          <p:cNvPr id="26" name="Text 22"/>
          <p:cNvSpPr/>
          <p:nvPr/>
        </p:nvSpPr>
        <p:spPr>
          <a:xfrm>
            <a:off x="3409950" y="4071938"/>
            <a:ext cx="237058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Bef>
                <a:spcPts val="600"/>
              </a:spcBef>
              <a:buNone/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[XX%] [Metric]</a:t>
            </a:r>
            <a:endParaRPr lang="en-US" sz="1500" dirty="0"/>
          </a:p>
        </p:txBody>
      </p:sp>
      <p:sp>
        <p:nvSpPr>
          <p:cNvPr id="27" name="Text 23"/>
          <p:cNvSpPr/>
          <p:nvPr/>
        </p:nvSpPr>
        <p:spPr>
          <a:xfrm>
            <a:off x="6096000" y="1566863"/>
            <a:ext cx="2667000" cy="1400175"/>
          </a:xfrm>
          <a:prstGeom prst="roundRect">
            <a:avLst>
              <a:gd name="adj" fmla="val 5442"/>
            </a:avLst>
          </a:prstGeom>
          <a:solidFill>
            <a:srgbClr val="F0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8" name="Shape 24"/>
          <p:cNvSpPr/>
          <p:nvPr/>
        </p:nvSpPr>
        <p:spPr>
          <a:xfrm>
            <a:off x="6115050" y="1566863"/>
            <a:ext cx="0" cy="1400175"/>
          </a:xfrm>
          <a:prstGeom prst="line">
            <a:avLst/>
          </a:prstGeom>
          <a:noFill/>
          <a:ln w="38100">
            <a:solidFill>
              <a:srgbClr val="FF6B3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9" name="Text 25"/>
          <p:cNvSpPr/>
          <p:nvPr/>
        </p:nvSpPr>
        <p:spPr>
          <a:xfrm>
            <a:off x="6305550" y="1738313"/>
            <a:ext cx="304800" cy="304800"/>
          </a:xfrm>
          <a:prstGeom prst="roundRect">
            <a:avLst>
              <a:gd name="adj" fmla="val 18750"/>
            </a:avLst>
          </a:prstGeom>
          <a:solidFill>
            <a:srgbClr val="FF6B35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0" name="Text 26"/>
          <p:cNvSpPr/>
          <p:nvPr/>
        </p:nvSpPr>
        <p:spPr>
          <a:xfrm>
            <a:off x="6705600" y="1797397"/>
            <a:ext cx="980051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0033A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[Benefit 5 Title]</a:t>
            </a:r>
            <a:endParaRPr lang="en-US" sz="1050" dirty="0"/>
          </a:p>
        </p:txBody>
      </p:sp>
      <p:sp>
        <p:nvSpPr>
          <p:cNvPr id="31" name="Text 27"/>
          <p:cNvSpPr/>
          <p:nvPr/>
        </p:nvSpPr>
        <p:spPr>
          <a:xfrm>
            <a:off x="6305550" y="2138363"/>
            <a:ext cx="2331720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38"/>
              </a:lnSpc>
              <a:buNone/>
            </a:pPr>
            <a:r>
              <a:rPr lang="en-US" sz="825" dirty="0">
                <a:solidFill>
                  <a:srgbClr val="44444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[Description of benefit and how it impacts the customer]</a:t>
            </a:r>
            <a:endParaRPr lang="en-US" sz="825" dirty="0"/>
          </a:p>
        </p:txBody>
      </p:sp>
      <p:sp>
        <p:nvSpPr>
          <p:cNvPr id="32" name="Text 28"/>
          <p:cNvSpPr/>
          <p:nvPr/>
        </p:nvSpPr>
        <p:spPr>
          <a:xfrm>
            <a:off x="6305550" y="2528888"/>
            <a:ext cx="23317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Bef>
                <a:spcPts val="600"/>
              </a:spcBef>
              <a:buNone/>
            </a:pPr>
            <a:r>
              <a:rPr lang="en-US" sz="1500" b="1" dirty="0">
                <a:solidFill>
                  <a:srgbClr val="FF6B3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[X]x [Metric]</a:t>
            </a:r>
            <a:endParaRPr lang="en-US" sz="1500" dirty="0"/>
          </a:p>
        </p:txBody>
      </p:sp>
      <p:pic>
        <p:nvPicPr>
          <p:cNvPr id="33" name="Image 2" descr="/tmp/rasterized-gradient-cf22b50b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109913"/>
            <a:ext cx="2667000" cy="1400175"/>
          </a:xfrm>
          <a:prstGeom prst="rect">
            <a:avLst/>
          </a:prstGeom>
        </p:spPr>
      </p:pic>
      <p:sp>
        <p:nvSpPr>
          <p:cNvPr id="34" name="Text 29"/>
          <p:cNvSpPr/>
          <p:nvPr/>
        </p:nvSpPr>
        <p:spPr>
          <a:xfrm>
            <a:off x="6267450" y="3281363"/>
            <a:ext cx="304800" cy="304800"/>
          </a:xfrm>
          <a:prstGeom prst="roundRect">
            <a:avLst>
              <a:gd name="adj" fmla="val 18750"/>
            </a:avLst>
          </a:prstGeom>
          <a:solidFill>
            <a:srgbClr val="FFFFFF">
              <a:alpha val="2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5" name="Text 30"/>
          <p:cNvSpPr/>
          <p:nvPr/>
        </p:nvSpPr>
        <p:spPr>
          <a:xfrm>
            <a:off x="6667500" y="3340447"/>
            <a:ext cx="980051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[Benefit 6 Title]</a:t>
            </a:r>
            <a:endParaRPr lang="en-US" sz="1050" dirty="0"/>
          </a:p>
        </p:txBody>
      </p:sp>
      <p:sp>
        <p:nvSpPr>
          <p:cNvPr id="36" name="Text 31"/>
          <p:cNvSpPr/>
          <p:nvPr/>
        </p:nvSpPr>
        <p:spPr>
          <a:xfrm>
            <a:off x="6267450" y="3681413"/>
            <a:ext cx="2370582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38"/>
              </a:lnSpc>
              <a:buNone/>
            </a:pPr>
            <a:r>
              <a:rPr lang="en-US" sz="825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[Description of benefit and how it impacts the customer]</a:t>
            </a:r>
            <a:endParaRPr lang="en-US" sz="825" dirty="0"/>
          </a:p>
        </p:txBody>
      </p:sp>
      <p:sp>
        <p:nvSpPr>
          <p:cNvPr id="37" name="Text 32"/>
          <p:cNvSpPr/>
          <p:nvPr/>
        </p:nvSpPr>
        <p:spPr>
          <a:xfrm>
            <a:off x="6267450" y="4071938"/>
            <a:ext cx="237058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Bef>
                <a:spcPts val="600"/>
              </a:spcBef>
              <a:buNone/>
            </a:pPr>
            <a:r>
              <a:rPr lang="en-US" sz="15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[XX%] [Metric]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A1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rasterized-gradient-e3b02b0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0500" y="400050"/>
            <a:ext cx="47625" cy="333375"/>
          </a:xfrm>
          <a:prstGeom prst="roundRect">
            <a:avLst>
              <a:gd name="adj" fmla="val 60000"/>
            </a:avLst>
          </a:prstGeom>
          <a:solidFill>
            <a:srgbClr val="00A3E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381000" y="433388"/>
            <a:ext cx="191926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Solution Demo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1143000" y="1028700"/>
            <a:ext cx="6858000" cy="3190875"/>
          </a:xfrm>
          <a:prstGeom prst="roundRect">
            <a:avLst>
              <a:gd name="adj" fmla="val 3582"/>
            </a:avLst>
          </a:prstGeom>
          <a:solidFill>
            <a:srgbClr val="1A2A40"/>
          </a:solidFill>
          <a:ln w="19050">
            <a:solidFill>
              <a:srgbClr val="00A3E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Image 1" descr="/tmp/rasterized-gradient-cfb4c6d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1576388"/>
            <a:ext cx="762000" cy="762000"/>
          </a:xfrm>
          <a:prstGeom prst="rect">
            <a:avLst/>
          </a:prstGeom>
          <a:effectLst>
            <a:outerShdw blurRad="190500" dist="38100" dir="5400000" algn="bl" rotWithShape="0">
              <a:srgbClr val="00A3E0">
                <a:alpha val="40000"/>
              </a:srgbClr>
            </a:outerShdw>
          </a:effectLst>
        </p:spPr>
      </p:pic>
      <p:sp>
        <p:nvSpPr>
          <p:cNvPr id="7" name="Shape 3"/>
          <p:cNvSpPr/>
          <p:nvPr/>
        </p:nvSpPr>
        <p:spPr>
          <a:xfrm>
            <a:off x="4467225" y="1871663"/>
            <a:ext cx="266700" cy="0"/>
          </a:xfrm>
          <a:prstGeom prst="line">
            <a:avLst/>
          </a:prstGeom>
          <a:noFill/>
          <a:ln w="1714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Shape 4"/>
          <p:cNvSpPr/>
          <p:nvPr/>
        </p:nvSpPr>
        <p:spPr>
          <a:xfrm>
            <a:off x="4467225" y="2043113"/>
            <a:ext cx="266700" cy="0"/>
          </a:xfrm>
          <a:prstGeom prst="line">
            <a:avLst/>
          </a:prstGeom>
          <a:noFill/>
          <a:ln w="1714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5"/>
          <p:cNvSpPr/>
          <p:nvPr/>
        </p:nvSpPr>
        <p:spPr>
          <a:xfrm>
            <a:off x="4600575" y="1785938"/>
            <a:ext cx="0" cy="342900"/>
          </a:xfrm>
          <a:prstGeom prst="line">
            <a:avLst/>
          </a:prstGeom>
          <a:noFill/>
          <a:ln w="26670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6"/>
          <p:cNvSpPr/>
          <p:nvPr/>
        </p:nvSpPr>
        <p:spPr>
          <a:xfrm>
            <a:off x="3899507" y="2528888"/>
            <a:ext cx="1344838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8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Video Placeholder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3726146" y="2818358"/>
            <a:ext cx="1691560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60"/>
              </a:lnSpc>
              <a:spcAft>
                <a:spcPts val="1125"/>
              </a:spcAft>
              <a:buNone/>
            </a:pPr>
            <a:r>
              <a:rPr lang="en-US" sz="900" dirty="0">
                <a:solidFill>
                  <a:srgbClr val="FFFFFF">
                    <a:alpha val="6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[Insert solution demo video here]</a:t>
            </a: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3351014" y="3121223"/>
            <a:ext cx="2441823" cy="550515"/>
          </a:xfrm>
          <a:prstGeom prst="roundRect">
            <a:avLst>
              <a:gd name="adj" fmla="val 10381"/>
            </a:avLst>
          </a:prstGeom>
          <a:solidFill>
            <a:srgbClr val="0033A0">
              <a:alpha val="3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Text 9"/>
          <p:cNvSpPr/>
          <p:nvPr/>
        </p:nvSpPr>
        <p:spPr>
          <a:xfrm>
            <a:off x="3535735" y="3235523"/>
            <a:ext cx="58945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spcAft>
                <a:spcPts val="225"/>
              </a:spcAft>
              <a:buNone/>
            </a:pPr>
            <a:r>
              <a:rPr lang="en-US" sz="750" dirty="0">
                <a:solidFill>
                  <a:srgbClr val="FFFFFF">
                    <a:alpha val="5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DURATION</a:t>
            </a:r>
            <a:endParaRPr lang="en-US" sz="750" dirty="0"/>
          </a:p>
        </p:txBody>
      </p:sp>
      <p:sp>
        <p:nvSpPr>
          <p:cNvPr id="14" name="Text 10"/>
          <p:cNvSpPr/>
          <p:nvPr/>
        </p:nvSpPr>
        <p:spPr>
          <a:xfrm>
            <a:off x="3535735" y="3397448"/>
            <a:ext cx="589458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60"/>
              </a:lnSpc>
              <a:buNone/>
            </a:pPr>
            <a:r>
              <a:rPr lang="en-US" sz="900" b="1" dirty="0">
                <a:solidFill>
                  <a:srgbClr val="00A3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[X:XX min]</a:t>
            </a:r>
            <a:endParaRPr lang="en-US" sz="900" dirty="0"/>
          </a:p>
        </p:txBody>
      </p:sp>
      <p:sp>
        <p:nvSpPr>
          <p:cNvPr id="15" name="Text 11"/>
          <p:cNvSpPr/>
          <p:nvPr/>
        </p:nvSpPr>
        <p:spPr>
          <a:xfrm>
            <a:off x="4351760" y="3235523"/>
            <a:ext cx="58945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spcAft>
                <a:spcPts val="225"/>
              </a:spcAft>
              <a:buNone/>
            </a:pPr>
            <a:r>
              <a:rPr lang="en-US" sz="750" dirty="0">
                <a:solidFill>
                  <a:srgbClr val="FFFFFF">
                    <a:alpha val="5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FORMAT</a:t>
            </a:r>
            <a:endParaRPr lang="en-US" sz="750" dirty="0"/>
          </a:p>
        </p:txBody>
      </p:sp>
      <p:sp>
        <p:nvSpPr>
          <p:cNvPr id="16" name="Text 12"/>
          <p:cNvSpPr/>
          <p:nvPr/>
        </p:nvSpPr>
        <p:spPr>
          <a:xfrm>
            <a:off x="4351760" y="3397448"/>
            <a:ext cx="589458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60"/>
              </a:lnSpc>
              <a:buNone/>
            </a:pPr>
            <a:r>
              <a:rPr lang="en-US" sz="900" b="1" dirty="0">
                <a:solidFill>
                  <a:srgbClr val="00A3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[MP4/Link]</a:t>
            </a:r>
            <a:endParaRPr lang="en-US" sz="900" dirty="0"/>
          </a:p>
        </p:txBody>
      </p:sp>
      <p:sp>
        <p:nvSpPr>
          <p:cNvPr id="17" name="Text 13"/>
          <p:cNvSpPr/>
          <p:nvPr/>
        </p:nvSpPr>
        <p:spPr>
          <a:xfrm>
            <a:off x="5169276" y="3235523"/>
            <a:ext cx="437349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spcAft>
                <a:spcPts val="225"/>
              </a:spcAft>
              <a:buNone/>
            </a:pPr>
            <a:r>
              <a:rPr lang="en-US" sz="750" dirty="0">
                <a:solidFill>
                  <a:srgbClr val="FFFFFF">
                    <a:alpha val="5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VERSION</a:t>
            </a:r>
            <a:endParaRPr lang="en-US" sz="750" dirty="0"/>
          </a:p>
        </p:txBody>
      </p:sp>
      <p:sp>
        <p:nvSpPr>
          <p:cNvPr id="18" name="Text 14"/>
          <p:cNvSpPr/>
          <p:nvPr/>
        </p:nvSpPr>
        <p:spPr>
          <a:xfrm>
            <a:off x="5169276" y="3397448"/>
            <a:ext cx="437349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60"/>
              </a:lnSpc>
              <a:buNone/>
            </a:pPr>
            <a:r>
              <a:rPr lang="en-US" sz="900" b="1" dirty="0">
                <a:solidFill>
                  <a:srgbClr val="00A3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[v1.0]</a:t>
            </a:r>
            <a:endParaRPr lang="en-US" sz="900" dirty="0"/>
          </a:p>
        </p:txBody>
      </p:sp>
      <p:sp>
        <p:nvSpPr>
          <p:cNvPr id="19" name="Text 15"/>
          <p:cNvSpPr/>
          <p:nvPr/>
        </p:nvSpPr>
        <p:spPr>
          <a:xfrm>
            <a:off x="1143000" y="4362450"/>
            <a:ext cx="5524054" cy="542925"/>
          </a:xfrm>
          <a:prstGeom prst="roundRect">
            <a:avLst>
              <a:gd name="adj" fmla="val 10526"/>
            </a:avLst>
          </a:prstGeom>
          <a:solidFill>
            <a:srgbClr val="FFFFFF">
              <a:alpha val="5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0" name="Text 16"/>
          <p:cNvSpPr/>
          <p:nvPr/>
        </p:nvSpPr>
        <p:spPr>
          <a:xfrm>
            <a:off x="1233492" y="4476750"/>
            <a:ext cx="5343070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38"/>
              </a:lnSpc>
              <a:buNone/>
            </a:pPr>
            <a:r>
              <a:rPr lang="en-US" sz="825" b="1" dirty="0">
                <a:solidFill>
                  <a:srgbClr val="00A3E0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What you'll see:</a:t>
            </a:r>
            <a:r>
              <a:rPr lang="en-US" sz="825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[Brief description of what the demo covers - key workflows, features, and use cases demonstrated]</a:t>
            </a:r>
            <a:endParaRPr lang="en-US" sz="825" dirty="0"/>
          </a:p>
        </p:txBody>
      </p:sp>
      <p:sp>
        <p:nvSpPr>
          <p:cNvPr id="21" name="Text 17"/>
          <p:cNvSpPr/>
          <p:nvPr/>
        </p:nvSpPr>
        <p:spPr>
          <a:xfrm>
            <a:off x="6857554" y="4365278"/>
            <a:ext cx="1143446" cy="537121"/>
          </a:xfrm>
          <a:prstGeom prst="roundRect">
            <a:avLst>
              <a:gd name="adj" fmla="val 10640"/>
            </a:avLst>
          </a:prstGeom>
          <a:solidFill>
            <a:srgbClr val="FF6B35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2" name="Text 18"/>
          <p:cNvSpPr/>
          <p:nvPr/>
        </p:nvSpPr>
        <p:spPr>
          <a:xfrm>
            <a:off x="7040429" y="4479578"/>
            <a:ext cx="77769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spcAft>
                <a:spcPts val="225"/>
              </a:spcAft>
              <a:buNone/>
            </a:pPr>
            <a:r>
              <a:rPr lang="en-US" sz="750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VIDEO LINK</a:t>
            </a:r>
            <a:endParaRPr lang="en-US" sz="750" dirty="0"/>
          </a:p>
        </p:txBody>
      </p:sp>
      <p:sp>
        <p:nvSpPr>
          <p:cNvPr id="23" name="Text 19"/>
          <p:cNvSpPr/>
          <p:nvPr/>
        </p:nvSpPr>
        <p:spPr>
          <a:xfrm>
            <a:off x="7040429" y="4641503"/>
            <a:ext cx="777695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[URL/QR Code]</a:t>
            </a:r>
            <a:endParaRPr lang="en-US" sz="82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57150"/>
          </a:xfrm>
          <a:prstGeom prst="rect">
            <a:avLst/>
          </a:prstGeom>
          <a:solidFill>
            <a:srgbClr val="0033A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190500" y="352425"/>
            <a:ext cx="38100" cy="266700"/>
          </a:xfrm>
          <a:prstGeom prst="roundRect">
            <a:avLst>
              <a:gd name="adj" fmla="val 75000"/>
            </a:avLst>
          </a:prstGeom>
          <a:solidFill>
            <a:srgbClr val="0033A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342900" y="371475"/>
            <a:ext cx="26084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0033A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Functional Architecture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238125" y="885825"/>
            <a:ext cx="8667750" cy="304800"/>
          </a:xfrm>
          <a:prstGeom prst="roundRect">
            <a:avLst>
              <a:gd name="adj" fmla="val 18750"/>
            </a:avLst>
          </a:prstGeom>
          <a:solidFill>
            <a:srgbClr val="E8F4FD"/>
          </a:solidFill>
          <a:ln w="9525">
            <a:solidFill>
              <a:srgbClr val="00A3E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277749" y="971550"/>
            <a:ext cx="8588502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00A3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[USER INTERFACE LAYER: Web Portal / Mobile App / API Gateway]</a:t>
            </a:r>
            <a:endParaRPr lang="en-US" sz="750" dirty="0"/>
          </a:p>
        </p:txBody>
      </p:sp>
      <p:sp>
        <p:nvSpPr>
          <p:cNvPr id="7" name="Text 5"/>
          <p:cNvSpPr/>
          <p:nvPr/>
        </p:nvSpPr>
        <p:spPr>
          <a:xfrm>
            <a:off x="238125" y="1285875"/>
            <a:ext cx="1503164" cy="3314700"/>
          </a:xfrm>
          <a:prstGeom prst="roundRect">
            <a:avLst>
              <a:gd name="adj" fmla="val 3802"/>
            </a:avLst>
          </a:prstGeom>
          <a:solidFill>
            <a:srgbClr val="F0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238125" y="1300163"/>
            <a:ext cx="1503164" cy="0"/>
          </a:xfrm>
          <a:prstGeom prst="line">
            <a:avLst/>
          </a:prstGeom>
          <a:noFill/>
          <a:ln w="28575">
            <a:solidFill>
              <a:srgbClr val="0033A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333375" y="1409700"/>
            <a:ext cx="133891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375"/>
              </a:spcAft>
              <a:buNone/>
            </a:pPr>
            <a:r>
              <a:rPr lang="en-US" sz="750" b="1" dirty="0">
                <a:solidFill>
                  <a:srgbClr val="0033A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INPUT MODULE</a:t>
            </a:r>
            <a:endParaRPr lang="en-US" sz="750" dirty="0"/>
          </a:p>
        </p:txBody>
      </p:sp>
      <p:sp>
        <p:nvSpPr>
          <p:cNvPr id="10" name="Text 8"/>
          <p:cNvSpPr/>
          <p:nvPr/>
        </p:nvSpPr>
        <p:spPr>
          <a:xfrm>
            <a:off x="333375" y="1590675"/>
            <a:ext cx="133891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Aft>
                <a:spcPts val="225"/>
              </a:spcAft>
              <a:buNone/>
            </a:pPr>
            <a:r>
              <a:rPr lang="en-US" sz="675" dirty="0">
                <a:solidFill>
                  <a:srgbClr val="5555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[Data Sources]</a:t>
            </a:r>
            <a:endParaRPr lang="en-US" sz="675" dirty="0"/>
          </a:p>
        </p:txBody>
      </p:sp>
      <p:sp>
        <p:nvSpPr>
          <p:cNvPr id="11" name="Text 9"/>
          <p:cNvSpPr/>
          <p:nvPr/>
        </p:nvSpPr>
        <p:spPr>
          <a:xfrm>
            <a:off x="333375" y="1739205"/>
            <a:ext cx="1338917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77777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[Source 1], [Source 2]</a:t>
            </a:r>
            <a:endParaRPr lang="en-US" sz="600" dirty="0"/>
          </a:p>
        </p:txBody>
      </p:sp>
      <p:sp>
        <p:nvSpPr>
          <p:cNvPr id="12" name="Text 10"/>
          <p:cNvSpPr/>
          <p:nvPr/>
        </p:nvSpPr>
        <p:spPr>
          <a:xfrm>
            <a:off x="1855589" y="1285875"/>
            <a:ext cx="1503164" cy="3314700"/>
          </a:xfrm>
          <a:prstGeom prst="roundRect">
            <a:avLst>
              <a:gd name="adj" fmla="val 3802"/>
            </a:avLst>
          </a:prstGeom>
          <a:solidFill>
            <a:srgbClr val="F0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Shape 11"/>
          <p:cNvSpPr/>
          <p:nvPr/>
        </p:nvSpPr>
        <p:spPr>
          <a:xfrm>
            <a:off x="1855589" y="1300163"/>
            <a:ext cx="1503164" cy="0"/>
          </a:xfrm>
          <a:prstGeom prst="line">
            <a:avLst/>
          </a:prstGeom>
          <a:noFill/>
          <a:ln w="28575">
            <a:solidFill>
              <a:srgbClr val="0033A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1950839" y="1409700"/>
            <a:ext cx="133891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375"/>
              </a:spcAft>
              <a:buNone/>
            </a:pPr>
            <a:r>
              <a:rPr lang="en-US" sz="750" b="1" dirty="0">
                <a:solidFill>
                  <a:srgbClr val="0033A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PROCESSING</a:t>
            </a:r>
            <a:endParaRPr lang="en-US" sz="750" dirty="0"/>
          </a:p>
        </p:txBody>
      </p:sp>
      <p:sp>
        <p:nvSpPr>
          <p:cNvPr id="15" name="Text 13"/>
          <p:cNvSpPr/>
          <p:nvPr/>
        </p:nvSpPr>
        <p:spPr>
          <a:xfrm>
            <a:off x="1950839" y="1590675"/>
            <a:ext cx="133891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Aft>
                <a:spcPts val="225"/>
              </a:spcAft>
              <a:buNone/>
            </a:pPr>
            <a:r>
              <a:rPr lang="en-US" sz="675" dirty="0">
                <a:solidFill>
                  <a:srgbClr val="5555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[Data Processing]</a:t>
            </a:r>
            <a:endParaRPr lang="en-US" sz="675" dirty="0"/>
          </a:p>
        </p:txBody>
      </p:sp>
      <p:sp>
        <p:nvSpPr>
          <p:cNvPr id="16" name="Text 14"/>
          <p:cNvSpPr/>
          <p:nvPr/>
        </p:nvSpPr>
        <p:spPr>
          <a:xfrm>
            <a:off x="1950839" y="1739205"/>
            <a:ext cx="1338917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77777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[Process 1], [Process 2]</a:t>
            </a:r>
            <a:endParaRPr lang="en-US" sz="600" dirty="0"/>
          </a:p>
        </p:txBody>
      </p:sp>
      <p:pic>
        <p:nvPicPr>
          <p:cNvPr id="17" name="Image 0" descr="/tmp/rasterized-gradient-bd5e9b2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053" y="1285875"/>
            <a:ext cx="2197745" cy="3314700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3567662" y="1400175"/>
            <a:ext cx="2008528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945"/>
              </a:lnSpc>
              <a:spcAft>
                <a:spcPts val="225"/>
              </a:spcAft>
              <a:buNone/>
            </a:pPr>
            <a:r>
              <a:rPr lang="en-US" sz="675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CORE ENGINE</a:t>
            </a:r>
            <a:endParaRPr lang="en-US" sz="675" dirty="0"/>
          </a:p>
        </p:txBody>
      </p:sp>
      <p:sp>
        <p:nvSpPr>
          <p:cNvPr id="19" name="Text 16"/>
          <p:cNvSpPr/>
          <p:nvPr/>
        </p:nvSpPr>
        <p:spPr>
          <a:xfrm>
            <a:off x="3567662" y="1548705"/>
            <a:ext cx="2008528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60"/>
              </a:lnSpc>
              <a:spcAft>
                <a:spcPts val="450"/>
              </a:spcAft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[AI/ML Engine]</a:t>
            </a:r>
            <a:endParaRPr lang="en-US" sz="900" dirty="0"/>
          </a:p>
        </p:txBody>
      </p:sp>
      <p:sp>
        <p:nvSpPr>
          <p:cNvPr id="20" name="Text 17"/>
          <p:cNvSpPr/>
          <p:nvPr/>
        </p:nvSpPr>
        <p:spPr>
          <a:xfrm>
            <a:off x="3567662" y="1765846"/>
            <a:ext cx="2008528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[Capability 1], [Capability 2], [Capability 3]</a:t>
            </a:r>
            <a:endParaRPr lang="en-US" sz="600" dirty="0"/>
          </a:p>
        </p:txBody>
      </p:sp>
      <p:sp>
        <p:nvSpPr>
          <p:cNvPr id="21" name="Text 18"/>
          <p:cNvSpPr/>
          <p:nvPr/>
        </p:nvSpPr>
        <p:spPr>
          <a:xfrm>
            <a:off x="5785098" y="1285875"/>
            <a:ext cx="1503164" cy="3314700"/>
          </a:xfrm>
          <a:prstGeom prst="roundRect">
            <a:avLst>
              <a:gd name="adj" fmla="val 3802"/>
            </a:avLst>
          </a:prstGeom>
          <a:solidFill>
            <a:srgbClr val="F0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2" name="Shape 19"/>
          <p:cNvSpPr/>
          <p:nvPr/>
        </p:nvSpPr>
        <p:spPr>
          <a:xfrm>
            <a:off x="5785098" y="1300163"/>
            <a:ext cx="1503164" cy="0"/>
          </a:xfrm>
          <a:prstGeom prst="line">
            <a:avLst/>
          </a:prstGeom>
          <a:noFill/>
          <a:ln w="28575">
            <a:solidFill>
              <a:srgbClr val="00A3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3" name="Text 20"/>
          <p:cNvSpPr/>
          <p:nvPr/>
        </p:nvSpPr>
        <p:spPr>
          <a:xfrm>
            <a:off x="5880348" y="1409700"/>
            <a:ext cx="133891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375"/>
              </a:spcAft>
              <a:buNone/>
            </a:pPr>
            <a:r>
              <a:rPr lang="en-US" sz="750" b="1" dirty="0">
                <a:solidFill>
                  <a:srgbClr val="00A3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OUTPUT</a:t>
            </a:r>
            <a:endParaRPr lang="en-US" sz="750" dirty="0"/>
          </a:p>
        </p:txBody>
      </p:sp>
      <p:sp>
        <p:nvSpPr>
          <p:cNvPr id="24" name="Text 21"/>
          <p:cNvSpPr/>
          <p:nvPr/>
        </p:nvSpPr>
        <p:spPr>
          <a:xfrm>
            <a:off x="5880348" y="1590675"/>
            <a:ext cx="133891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Aft>
                <a:spcPts val="225"/>
              </a:spcAft>
              <a:buNone/>
            </a:pPr>
            <a:r>
              <a:rPr lang="en-US" sz="675" dirty="0">
                <a:solidFill>
                  <a:srgbClr val="5555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[Results]</a:t>
            </a:r>
            <a:endParaRPr lang="en-US" sz="675" dirty="0"/>
          </a:p>
        </p:txBody>
      </p:sp>
      <p:sp>
        <p:nvSpPr>
          <p:cNvPr id="25" name="Text 22"/>
          <p:cNvSpPr/>
          <p:nvPr/>
        </p:nvSpPr>
        <p:spPr>
          <a:xfrm>
            <a:off x="5880348" y="1739205"/>
            <a:ext cx="1338917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77777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[Output 1], [Output 2]</a:t>
            </a:r>
            <a:endParaRPr lang="en-US" sz="600" dirty="0"/>
          </a:p>
        </p:txBody>
      </p:sp>
      <p:sp>
        <p:nvSpPr>
          <p:cNvPr id="26" name="Text 23"/>
          <p:cNvSpPr/>
          <p:nvPr/>
        </p:nvSpPr>
        <p:spPr>
          <a:xfrm>
            <a:off x="7402562" y="1285875"/>
            <a:ext cx="1503164" cy="3314700"/>
          </a:xfrm>
          <a:prstGeom prst="roundRect">
            <a:avLst>
              <a:gd name="adj" fmla="val 3802"/>
            </a:avLst>
          </a:prstGeom>
          <a:solidFill>
            <a:srgbClr val="F0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7" name="Shape 24"/>
          <p:cNvSpPr/>
          <p:nvPr/>
        </p:nvSpPr>
        <p:spPr>
          <a:xfrm>
            <a:off x="7402562" y="1300163"/>
            <a:ext cx="1503164" cy="0"/>
          </a:xfrm>
          <a:prstGeom prst="line">
            <a:avLst/>
          </a:prstGeom>
          <a:noFill/>
          <a:ln w="28575">
            <a:solidFill>
              <a:srgbClr val="00A3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8" name="Text 25"/>
          <p:cNvSpPr/>
          <p:nvPr/>
        </p:nvSpPr>
        <p:spPr>
          <a:xfrm>
            <a:off x="7497812" y="1409700"/>
            <a:ext cx="133891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375"/>
              </a:spcAft>
              <a:buNone/>
            </a:pPr>
            <a:r>
              <a:rPr lang="en-US" sz="750" b="1" dirty="0">
                <a:solidFill>
                  <a:srgbClr val="00A3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INTEGRATION</a:t>
            </a:r>
            <a:endParaRPr lang="en-US" sz="750" dirty="0"/>
          </a:p>
        </p:txBody>
      </p:sp>
      <p:sp>
        <p:nvSpPr>
          <p:cNvPr id="29" name="Text 26"/>
          <p:cNvSpPr/>
          <p:nvPr/>
        </p:nvSpPr>
        <p:spPr>
          <a:xfrm>
            <a:off x="7497812" y="1590675"/>
            <a:ext cx="1338917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Aft>
                <a:spcPts val="225"/>
              </a:spcAft>
              <a:buNone/>
            </a:pPr>
            <a:r>
              <a:rPr lang="en-US" sz="675" dirty="0">
                <a:solidFill>
                  <a:srgbClr val="5555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[External Systems]</a:t>
            </a:r>
            <a:endParaRPr lang="en-US" sz="675" dirty="0"/>
          </a:p>
        </p:txBody>
      </p:sp>
      <p:sp>
        <p:nvSpPr>
          <p:cNvPr id="30" name="Text 27"/>
          <p:cNvSpPr/>
          <p:nvPr/>
        </p:nvSpPr>
        <p:spPr>
          <a:xfrm>
            <a:off x="7497812" y="1739205"/>
            <a:ext cx="1338917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77777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[System 1], [System 2]</a:t>
            </a:r>
            <a:endParaRPr lang="en-US" sz="600" dirty="0"/>
          </a:p>
        </p:txBody>
      </p:sp>
      <p:sp>
        <p:nvSpPr>
          <p:cNvPr id="31" name="Text 28"/>
          <p:cNvSpPr/>
          <p:nvPr/>
        </p:nvSpPr>
        <p:spPr>
          <a:xfrm>
            <a:off x="238125" y="4695825"/>
            <a:ext cx="8667750" cy="304800"/>
          </a:xfrm>
          <a:prstGeom prst="roundRect">
            <a:avLst>
              <a:gd name="adj" fmla="val 18750"/>
            </a:avLst>
          </a:prstGeom>
          <a:solidFill>
            <a:srgbClr val="FFF3E8"/>
          </a:solidFill>
          <a:ln w="9525">
            <a:solidFill>
              <a:srgbClr val="FF6B35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2" name="Text 29"/>
          <p:cNvSpPr/>
          <p:nvPr/>
        </p:nvSpPr>
        <p:spPr>
          <a:xfrm>
            <a:off x="277749" y="4781550"/>
            <a:ext cx="8588502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FF6B3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[DATA LAYER: Database | Knowledge Base | Cache | Storage]</a:t>
            </a:r>
            <a:endParaRPr lang="en-US" sz="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57150"/>
          </a:xfrm>
          <a:prstGeom prst="rect">
            <a:avLst/>
          </a:prstGeom>
          <a:solidFill>
            <a:srgbClr val="0033A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190500" y="400050"/>
            <a:ext cx="47625" cy="333375"/>
          </a:xfrm>
          <a:prstGeom prst="roundRect">
            <a:avLst>
              <a:gd name="adj" fmla="val 60000"/>
            </a:avLst>
          </a:prstGeom>
          <a:solidFill>
            <a:srgbClr val="00A3E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381000" y="433388"/>
            <a:ext cx="290265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0033A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Technical Architecture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238125" y="1729829"/>
            <a:ext cx="5510213" cy="342900"/>
          </a:xfrm>
          <a:prstGeom prst="roundRect">
            <a:avLst>
              <a:gd name="adj" fmla="val 16667"/>
            </a:avLst>
          </a:prstGeom>
          <a:solidFill>
            <a:srgbClr val="E8F4FD"/>
          </a:solidFill>
          <a:ln w="9525">
            <a:solidFill>
              <a:srgbClr val="00A3E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361950" y="1834604"/>
            <a:ext cx="109405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00A3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PRESENTATION LAYER</a:t>
            </a:r>
            <a:endParaRPr lang="en-US" sz="750" dirty="0"/>
          </a:p>
        </p:txBody>
      </p:sp>
      <p:sp>
        <p:nvSpPr>
          <p:cNvPr id="7" name="Text 5"/>
          <p:cNvSpPr/>
          <p:nvPr/>
        </p:nvSpPr>
        <p:spPr>
          <a:xfrm>
            <a:off x="238125" y="2148929"/>
            <a:ext cx="5510213" cy="342900"/>
          </a:xfrm>
          <a:prstGeom prst="roundRect">
            <a:avLst>
              <a:gd name="adj" fmla="val 16667"/>
            </a:avLst>
          </a:prstGeom>
          <a:solidFill>
            <a:srgbClr val="F0F0FF"/>
          </a:solidFill>
          <a:ln w="9525">
            <a:solidFill>
              <a:srgbClr val="6B7BD4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361950" y="2253704"/>
            <a:ext cx="106369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6B7BD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API / GATEWAY LAYER</a:t>
            </a:r>
            <a:endParaRPr lang="en-US" sz="750" dirty="0"/>
          </a:p>
        </p:txBody>
      </p:sp>
      <p:pic>
        <p:nvPicPr>
          <p:cNvPr id="9" name="Image 0" descr="/tmp/rasterized-gradient-0e5a379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2568029"/>
            <a:ext cx="5510213" cy="845641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352425" y="2682329"/>
            <a:ext cx="5387245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600"/>
              </a:spcAft>
              <a:buNone/>
            </a:pPr>
            <a:r>
              <a:rPr lang="en-US" sz="750" b="1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APPLICATION LAYER</a:t>
            </a:r>
            <a:endParaRPr lang="en-US" sz="750" dirty="0"/>
          </a:p>
        </p:txBody>
      </p:sp>
      <p:sp>
        <p:nvSpPr>
          <p:cNvPr id="11" name="Text 8"/>
          <p:cNvSpPr/>
          <p:nvPr/>
        </p:nvSpPr>
        <p:spPr>
          <a:xfrm>
            <a:off x="352425" y="2891879"/>
            <a:ext cx="1263253" cy="407491"/>
          </a:xfrm>
          <a:prstGeom prst="roundRect">
            <a:avLst>
              <a:gd name="adj" fmla="val 9350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447675" y="2968079"/>
            <a:ext cx="1094208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Aft>
                <a:spcPts val="225"/>
              </a:spcAft>
              <a:buNone/>
            </a:pPr>
            <a:r>
              <a:rPr lang="en-US" sz="675" b="1" dirty="0">
                <a:solidFill>
                  <a:srgbClr val="00A3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[Service 1]</a:t>
            </a:r>
            <a:endParaRPr lang="en-US" sz="675" dirty="0"/>
          </a:p>
        </p:txBody>
      </p:sp>
      <p:sp>
        <p:nvSpPr>
          <p:cNvPr id="13" name="Text 10"/>
          <p:cNvSpPr/>
          <p:nvPr/>
        </p:nvSpPr>
        <p:spPr>
          <a:xfrm>
            <a:off x="447675" y="3116610"/>
            <a:ext cx="1094208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[Description]</a:t>
            </a:r>
            <a:endParaRPr lang="en-US" sz="600" dirty="0"/>
          </a:p>
        </p:txBody>
      </p:sp>
      <p:sp>
        <p:nvSpPr>
          <p:cNvPr id="14" name="Text 11"/>
          <p:cNvSpPr/>
          <p:nvPr/>
        </p:nvSpPr>
        <p:spPr>
          <a:xfrm>
            <a:off x="1691878" y="2891879"/>
            <a:ext cx="1263253" cy="407491"/>
          </a:xfrm>
          <a:prstGeom prst="roundRect">
            <a:avLst>
              <a:gd name="adj" fmla="val 9350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1787128" y="2968079"/>
            <a:ext cx="1094208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Aft>
                <a:spcPts val="225"/>
              </a:spcAft>
              <a:buNone/>
            </a:pPr>
            <a:r>
              <a:rPr lang="en-US" sz="675" b="1" dirty="0">
                <a:solidFill>
                  <a:srgbClr val="00A3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[Service 2]</a:t>
            </a:r>
            <a:endParaRPr lang="en-US" sz="675" dirty="0"/>
          </a:p>
        </p:txBody>
      </p:sp>
      <p:sp>
        <p:nvSpPr>
          <p:cNvPr id="16" name="Text 13"/>
          <p:cNvSpPr/>
          <p:nvPr/>
        </p:nvSpPr>
        <p:spPr>
          <a:xfrm>
            <a:off x="1787128" y="3116610"/>
            <a:ext cx="1094208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[Description]</a:t>
            </a:r>
            <a:endParaRPr lang="en-US" sz="600" dirty="0"/>
          </a:p>
        </p:txBody>
      </p:sp>
      <p:sp>
        <p:nvSpPr>
          <p:cNvPr id="17" name="Text 14"/>
          <p:cNvSpPr/>
          <p:nvPr/>
        </p:nvSpPr>
        <p:spPr>
          <a:xfrm>
            <a:off x="3031331" y="2891879"/>
            <a:ext cx="1263253" cy="407491"/>
          </a:xfrm>
          <a:prstGeom prst="roundRect">
            <a:avLst>
              <a:gd name="adj" fmla="val 9350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Text 15"/>
          <p:cNvSpPr/>
          <p:nvPr/>
        </p:nvSpPr>
        <p:spPr>
          <a:xfrm>
            <a:off x="3126581" y="2968079"/>
            <a:ext cx="1094208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Aft>
                <a:spcPts val="225"/>
              </a:spcAft>
              <a:buNone/>
            </a:pPr>
            <a:r>
              <a:rPr lang="en-US" sz="675" b="1" dirty="0">
                <a:solidFill>
                  <a:srgbClr val="00A3E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[Service 3]</a:t>
            </a:r>
            <a:endParaRPr lang="en-US" sz="675" dirty="0"/>
          </a:p>
        </p:txBody>
      </p:sp>
      <p:sp>
        <p:nvSpPr>
          <p:cNvPr id="19" name="Text 16"/>
          <p:cNvSpPr/>
          <p:nvPr/>
        </p:nvSpPr>
        <p:spPr>
          <a:xfrm>
            <a:off x="3126581" y="3116610"/>
            <a:ext cx="1094208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[Description]</a:t>
            </a:r>
            <a:endParaRPr lang="en-US" sz="600" dirty="0"/>
          </a:p>
        </p:txBody>
      </p:sp>
      <p:sp>
        <p:nvSpPr>
          <p:cNvPr id="20" name="Text 17"/>
          <p:cNvSpPr/>
          <p:nvPr/>
        </p:nvSpPr>
        <p:spPr>
          <a:xfrm>
            <a:off x="4370784" y="2891879"/>
            <a:ext cx="1263253" cy="407491"/>
          </a:xfrm>
          <a:prstGeom prst="roundRect">
            <a:avLst>
              <a:gd name="adj" fmla="val 9350"/>
            </a:avLst>
          </a:prstGeom>
          <a:solidFill>
            <a:srgbClr val="FFFFFF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1" name="Text 18"/>
          <p:cNvSpPr/>
          <p:nvPr/>
        </p:nvSpPr>
        <p:spPr>
          <a:xfrm>
            <a:off x="4466034" y="2968079"/>
            <a:ext cx="1094208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Aft>
                <a:spcPts val="225"/>
              </a:spcAft>
              <a:buNone/>
            </a:pPr>
            <a:r>
              <a:rPr lang="en-US" sz="675" b="1" dirty="0">
                <a:solidFill>
                  <a:srgbClr val="FF6B3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[AI/ML Service]</a:t>
            </a:r>
            <a:endParaRPr lang="en-US" sz="675" dirty="0"/>
          </a:p>
        </p:txBody>
      </p:sp>
      <p:sp>
        <p:nvSpPr>
          <p:cNvPr id="22" name="Text 19"/>
          <p:cNvSpPr/>
          <p:nvPr/>
        </p:nvSpPr>
        <p:spPr>
          <a:xfrm>
            <a:off x="4466034" y="3116610"/>
            <a:ext cx="1094208" cy="106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40"/>
              </a:lnSpc>
              <a:buNone/>
            </a:pPr>
            <a:r>
              <a:rPr lang="en-US" sz="600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[Model/Engine]</a:t>
            </a:r>
            <a:endParaRPr lang="en-US" sz="600" dirty="0"/>
          </a:p>
        </p:txBody>
      </p:sp>
      <p:sp>
        <p:nvSpPr>
          <p:cNvPr id="23" name="Text 20"/>
          <p:cNvSpPr/>
          <p:nvPr/>
        </p:nvSpPr>
        <p:spPr>
          <a:xfrm>
            <a:off x="238125" y="3489871"/>
            <a:ext cx="5510213" cy="342900"/>
          </a:xfrm>
          <a:prstGeom prst="roundRect">
            <a:avLst>
              <a:gd name="adj" fmla="val 16667"/>
            </a:avLst>
          </a:prstGeom>
          <a:solidFill>
            <a:srgbClr val="FFF3E8"/>
          </a:solidFill>
          <a:ln w="9525">
            <a:solidFill>
              <a:srgbClr val="FF6B35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4" name="Text 21"/>
          <p:cNvSpPr/>
          <p:nvPr/>
        </p:nvSpPr>
        <p:spPr>
          <a:xfrm>
            <a:off x="361950" y="3594646"/>
            <a:ext cx="100950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FF6B3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INTEGRATION LAYER</a:t>
            </a:r>
            <a:endParaRPr lang="en-US" sz="750" dirty="0"/>
          </a:p>
        </p:txBody>
      </p:sp>
      <p:sp>
        <p:nvSpPr>
          <p:cNvPr id="25" name="Text 22"/>
          <p:cNvSpPr/>
          <p:nvPr/>
        </p:nvSpPr>
        <p:spPr>
          <a:xfrm>
            <a:off x="238125" y="3908971"/>
            <a:ext cx="5510213" cy="342900"/>
          </a:xfrm>
          <a:prstGeom prst="roundRect">
            <a:avLst>
              <a:gd name="adj" fmla="val 16667"/>
            </a:avLst>
          </a:prstGeom>
          <a:solidFill>
            <a:srgbClr val="F0F4F8"/>
          </a:solidFill>
          <a:ln w="9525">
            <a:solidFill>
              <a:srgbClr val="5A6A7A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6" name="Text 23"/>
          <p:cNvSpPr/>
          <p:nvPr/>
        </p:nvSpPr>
        <p:spPr>
          <a:xfrm>
            <a:off x="361950" y="4013746"/>
            <a:ext cx="599173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5A6A7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 LAYER</a:t>
            </a:r>
            <a:endParaRPr lang="en-US" sz="750" dirty="0"/>
          </a:p>
        </p:txBody>
      </p:sp>
      <p:sp>
        <p:nvSpPr>
          <p:cNvPr id="27" name="Text 24"/>
          <p:cNvSpPr/>
          <p:nvPr/>
        </p:nvSpPr>
        <p:spPr>
          <a:xfrm>
            <a:off x="5938838" y="1345704"/>
            <a:ext cx="2967038" cy="761851"/>
          </a:xfrm>
          <a:prstGeom prst="roundRect">
            <a:avLst>
              <a:gd name="adj" fmla="val 7501"/>
            </a:avLst>
          </a:prstGeom>
          <a:solidFill>
            <a:srgbClr val="F0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8" name="Text 25"/>
          <p:cNvSpPr/>
          <p:nvPr/>
        </p:nvSpPr>
        <p:spPr>
          <a:xfrm>
            <a:off x="6053138" y="1460004"/>
            <a:ext cx="279320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600"/>
              </a:spcAft>
              <a:buNone/>
            </a:pPr>
            <a:r>
              <a:rPr lang="en-US" sz="750" b="1" dirty="0">
                <a:solidFill>
                  <a:srgbClr val="0033A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☁️ CLOUD PLATFORM</a:t>
            </a:r>
            <a:endParaRPr lang="en-US" sz="750" dirty="0"/>
          </a:p>
        </p:txBody>
      </p:sp>
      <p:sp>
        <p:nvSpPr>
          <p:cNvPr id="29" name="Text 26"/>
          <p:cNvSpPr/>
          <p:nvPr/>
        </p:nvSpPr>
        <p:spPr>
          <a:xfrm>
            <a:off x="6053138" y="1669554"/>
            <a:ext cx="2793206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b="1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[AWS / Azure / GCP]</a:t>
            </a:r>
            <a:endParaRPr lang="en-US" sz="825" dirty="0"/>
          </a:p>
        </p:txBody>
      </p:sp>
      <p:sp>
        <p:nvSpPr>
          <p:cNvPr id="30" name="Text 27"/>
          <p:cNvSpPr/>
          <p:nvPr/>
        </p:nvSpPr>
        <p:spPr>
          <a:xfrm>
            <a:off x="6053138" y="1873300"/>
            <a:ext cx="2793206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[Key services used: Compute, Storage, etc.]</a:t>
            </a:r>
            <a:endParaRPr lang="en-US" sz="675" dirty="0"/>
          </a:p>
        </p:txBody>
      </p:sp>
      <p:sp>
        <p:nvSpPr>
          <p:cNvPr id="31" name="Text 28"/>
          <p:cNvSpPr/>
          <p:nvPr/>
        </p:nvSpPr>
        <p:spPr>
          <a:xfrm>
            <a:off x="5938838" y="2202805"/>
            <a:ext cx="2967038" cy="566738"/>
          </a:xfrm>
          <a:prstGeom prst="roundRect">
            <a:avLst>
              <a:gd name="adj" fmla="val 10084"/>
            </a:avLst>
          </a:prstGeom>
          <a:solidFill>
            <a:srgbClr val="F0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2" name="Text 29"/>
          <p:cNvSpPr/>
          <p:nvPr/>
        </p:nvSpPr>
        <p:spPr>
          <a:xfrm>
            <a:off x="6053138" y="2317105"/>
            <a:ext cx="279320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600"/>
              </a:spcAft>
              <a:buNone/>
            </a:pPr>
            <a:r>
              <a:rPr lang="en-US" sz="750" b="1" dirty="0">
                <a:solidFill>
                  <a:srgbClr val="0033A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🔒 SECURITY</a:t>
            </a:r>
            <a:endParaRPr lang="en-US" sz="750" dirty="0"/>
          </a:p>
        </p:txBody>
      </p:sp>
      <p:sp>
        <p:nvSpPr>
          <p:cNvPr id="33" name="Text 30"/>
          <p:cNvSpPr/>
          <p:nvPr/>
        </p:nvSpPr>
        <p:spPr>
          <a:xfrm>
            <a:off x="6053138" y="2526655"/>
            <a:ext cx="2793206" cy="128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13"/>
              </a:lnSpc>
              <a:buNone/>
            </a:pPr>
            <a:r>
              <a:rPr lang="en-US" sz="675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[Authentication], [Encryption], [Compliance: SOC2, HIPAA]</a:t>
            </a:r>
            <a:endParaRPr lang="en-US" sz="675" dirty="0"/>
          </a:p>
        </p:txBody>
      </p:sp>
      <p:sp>
        <p:nvSpPr>
          <p:cNvPr id="34" name="Text 31"/>
          <p:cNvSpPr/>
          <p:nvPr/>
        </p:nvSpPr>
        <p:spPr>
          <a:xfrm>
            <a:off x="5938838" y="2864793"/>
            <a:ext cx="2967038" cy="1190327"/>
          </a:xfrm>
          <a:prstGeom prst="roundRect">
            <a:avLst>
              <a:gd name="adj" fmla="val 4801"/>
            </a:avLst>
          </a:prstGeom>
          <a:solidFill>
            <a:srgbClr val="F0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5" name="Text 32"/>
          <p:cNvSpPr/>
          <p:nvPr/>
        </p:nvSpPr>
        <p:spPr>
          <a:xfrm>
            <a:off x="6053138" y="2979093"/>
            <a:ext cx="279320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600"/>
              </a:spcAft>
              <a:buNone/>
            </a:pPr>
            <a:r>
              <a:rPr lang="en-US" sz="750" b="1" dirty="0">
                <a:solidFill>
                  <a:srgbClr val="0033A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⚙️ KEY TECHNOLOGIES</a:t>
            </a:r>
            <a:endParaRPr lang="en-US" sz="750" dirty="0"/>
          </a:p>
        </p:txBody>
      </p:sp>
      <p:sp>
        <p:nvSpPr>
          <p:cNvPr id="36" name="Text 33"/>
          <p:cNvSpPr/>
          <p:nvPr/>
        </p:nvSpPr>
        <p:spPr>
          <a:xfrm>
            <a:off x="6053138" y="3188643"/>
            <a:ext cx="413364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Language:</a:t>
            </a:r>
            <a:endParaRPr lang="en-US" sz="675" dirty="0"/>
          </a:p>
        </p:txBody>
      </p:sp>
      <p:sp>
        <p:nvSpPr>
          <p:cNvPr id="37" name="Text 34"/>
          <p:cNvSpPr/>
          <p:nvPr/>
        </p:nvSpPr>
        <p:spPr>
          <a:xfrm>
            <a:off x="8229451" y="3188643"/>
            <a:ext cx="573366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[Python/Java]</a:t>
            </a:r>
            <a:endParaRPr lang="en-US" sz="675" dirty="0"/>
          </a:p>
        </p:txBody>
      </p:sp>
      <p:sp>
        <p:nvSpPr>
          <p:cNvPr id="38" name="Text 35"/>
          <p:cNvSpPr/>
          <p:nvPr/>
        </p:nvSpPr>
        <p:spPr>
          <a:xfrm>
            <a:off x="6053138" y="3346698"/>
            <a:ext cx="461638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Framework:</a:t>
            </a:r>
            <a:endParaRPr lang="en-US" sz="675" dirty="0"/>
          </a:p>
        </p:txBody>
      </p:sp>
      <p:sp>
        <p:nvSpPr>
          <p:cNvPr id="39" name="Text 36"/>
          <p:cNvSpPr/>
          <p:nvPr/>
        </p:nvSpPr>
        <p:spPr>
          <a:xfrm>
            <a:off x="8277076" y="3346698"/>
            <a:ext cx="524789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[Framework]</a:t>
            </a:r>
            <a:endParaRPr lang="en-US" sz="675" dirty="0"/>
          </a:p>
        </p:txBody>
      </p:sp>
      <p:sp>
        <p:nvSpPr>
          <p:cNvPr id="40" name="Text 37"/>
          <p:cNvSpPr/>
          <p:nvPr/>
        </p:nvSpPr>
        <p:spPr>
          <a:xfrm>
            <a:off x="6053138" y="3504754"/>
            <a:ext cx="252755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AI/ML:</a:t>
            </a:r>
            <a:endParaRPr lang="en-US" sz="675" dirty="0"/>
          </a:p>
        </p:txBody>
      </p:sp>
      <p:sp>
        <p:nvSpPr>
          <p:cNvPr id="41" name="Text 38"/>
          <p:cNvSpPr/>
          <p:nvPr/>
        </p:nvSpPr>
        <p:spPr>
          <a:xfrm>
            <a:off x="8286750" y="3504754"/>
            <a:ext cx="514922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[LLM/Model]</a:t>
            </a:r>
            <a:endParaRPr lang="en-US" sz="675" dirty="0"/>
          </a:p>
        </p:txBody>
      </p:sp>
      <p:sp>
        <p:nvSpPr>
          <p:cNvPr id="42" name="Text 39"/>
          <p:cNvSpPr/>
          <p:nvPr/>
        </p:nvSpPr>
        <p:spPr>
          <a:xfrm>
            <a:off x="6053138" y="3662809"/>
            <a:ext cx="398639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Database:</a:t>
            </a:r>
            <a:endParaRPr lang="en-US" sz="675" dirty="0"/>
          </a:p>
        </p:txBody>
      </p:sp>
      <p:sp>
        <p:nvSpPr>
          <p:cNvPr id="43" name="Text 40"/>
          <p:cNvSpPr/>
          <p:nvPr/>
        </p:nvSpPr>
        <p:spPr>
          <a:xfrm>
            <a:off x="8410575" y="3662809"/>
            <a:ext cx="38862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[DB type]</a:t>
            </a:r>
            <a:endParaRPr lang="en-US" sz="675" dirty="0"/>
          </a:p>
        </p:txBody>
      </p:sp>
      <p:sp>
        <p:nvSpPr>
          <p:cNvPr id="44" name="Text 41"/>
          <p:cNvSpPr/>
          <p:nvPr/>
        </p:nvSpPr>
        <p:spPr>
          <a:xfrm>
            <a:off x="6053138" y="3820864"/>
            <a:ext cx="549229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Orchestration:</a:t>
            </a:r>
            <a:endParaRPr lang="en-US" sz="675" dirty="0"/>
          </a:p>
        </p:txBody>
      </p:sp>
      <p:sp>
        <p:nvSpPr>
          <p:cNvPr id="45" name="Text 42"/>
          <p:cNvSpPr/>
          <p:nvPr/>
        </p:nvSpPr>
        <p:spPr>
          <a:xfrm>
            <a:off x="8262640" y="3820864"/>
            <a:ext cx="539514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b="1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[K8s/Docker]</a:t>
            </a:r>
            <a:endParaRPr lang="en-US" sz="675" dirty="0"/>
          </a:p>
        </p:txBody>
      </p:sp>
      <p:pic>
        <p:nvPicPr>
          <p:cNvPr id="46" name="Image 1" descr="/tmp/rasterized-gradient-3f80a4c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838" y="4150370"/>
            <a:ext cx="2967038" cy="485626"/>
          </a:xfrm>
          <a:prstGeom prst="rect">
            <a:avLst/>
          </a:prstGeom>
        </p:spPr>
      </p:pic>
      <p:sp>
        <p:nvSpPr>
          <p:cNvPr id="47" name="Text 43"/>
          <p:cNvSpPr/>
          <p:nvPr/>
        </p:nvSpPr>
        <p:spPr>
          <a:xfrm>
            <a:off x="6053138" y="4245620"/>
            <a:ext cx="2793206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Aft>
                <a:spcPts val="225"/>
              </a:spcAft>
              <a:buNone/>
            </a:pPr>
            <a:r>
              <a:rPr lang="en-US" sz="675" dirty="0">
                <a:solidFill>
                  <a:srgbClr val="FFFFFF">
                    <a:alpha val="8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SCALABILITY</a:t>
            </a:r>
            <a:endParaRPr lang="en-US" sz="675" dirty="0"/>
          </a:p>
        </p:txBody>
      </p:sp>
      <p:sp>
        <p:nvSpPr>
          <p:cNvPr id="48" name="Text 44"/>
          <p:cNvSpPr/>
          <p:nvPr/>
        </p:nvSpPr>
        <p:spPr>
          <a:xfrm>
            <a:off x="6053138" y="4394150"/>
            <a:ext cx="2793206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buNone/>
            </a:pPr>
            <a:r>
              <a:rPr lang="en-US" sz="8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[Auto-scaling / HA / DR details]</a:t>
            </a:r>
            <a:endParaRPr lang="en-US" sz="82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57150"/>
          </a:xfrm>
          <a:prstGeom prst="rect">
            <a:avLst/>
          </a:prstGeom>
          <a:solidFill>
            <a:srgbClr val="0033A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190500" y="400050"/>
            <a:ext cx="47625" cy="333375"/>
          </a:xfrm>
          <a:prstGeom prst="roundRect">
            <a:avLst>
              <a:gd name="adj" fmla="val 60000"/>
            </a:avLst>
          </a:prstGeom>
          <a:solidFill>
            <a:srgbClr val="FF6B35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381000" y="433388"/>
            <a:ext cx="262925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0033A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Agent Configuration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7756178" y="442913"/>
            <a:ext cx="1197322" cy="247650"/>
          </a:xfrm>
          <a:prstGeom prst="roundRect">
            <a:avLst>
              <a:gd name="adj" fmla="val 15385"/>
            </a:avLst>
          </a:prstGeom>
          <a:solidFill>
            <a:srgbClr val="F0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7870478" y="500063"/>
            <a:ext cx="98809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Agent ID: </a:t>
            </a:r>
            <a:r>
              <a:rPr lang="en-US" sz="750" b="1" dirty="0">
                <a:solidFill>
                  <a:srgbClr val="0033A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[AGENT_ID]</a:t>
            </a:r>
            <a:endParaRPr lang="en-US" sz="750" dirty="0"/>
          </a:p>
        </p:txBody>
      </p:sp>
      <p:pic>
        <p:nvPicPr>
          <p:cNvPr id="7" name="Image 0" descr="/tmp/rasterized-gradient-53c1c1a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1407914"/>
            <a:ext cx="3390900" cy="148203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381000" y="1550789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FFFFFF">
              <a:alpha val="15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381000" y="2141339"/>
            <a:ext cx="3167253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spcAft>
                <a:spcPts val="375"/>
              </a:spcAft>
              <a:buNone/>
            </a:pPr>
            <a:r>
              <a:rPr lang="en-US" sz="10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[Agent Name]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381000" y="2375595"/>
            <a:ext cx="3167253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750"/>
              </a:spcAft>
              <a:buNone/>
            </a:pPr>
            <a:r>
              <a:rPr lang="en-US" sz="750" dirty="0">
                <a:solidFill>
                  <a:srgbClr val="FFFFFF">
                    <a:alpha val="7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[Agent Type / Category]</a:t>
            </a:r>
            <a:endParaRPr lang="en-US" sz="750" dirty="0"/>
          </a:p>
        </p:txBody>
      </p:sp>
      <p:sp>
        <p:nvSpPr>
          <p:cNvPr id="11" name="Text 8"/>
          <p:cNvSpPr/>
          <p:nvPr/>
        </p:nvSpPr>
        <p:spPr>
          <a:xfrm>
            <a:off x="238125" y="3004245"/>
            <a:ext cx="3390900" cy="581025"/>
          </a:xfrm>
          <a:prstGeom prst="roundRect">
            <a:avLst>
              <a:gd name="adj" fmla="val 9836"/>
            </a:avLst>
          </a:prstGeom>
          <a:solidFill>
            <a:srgbClr val="F0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352425" y="3118545"/>
            <a:ext cx="322554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600"/>
              </a:spcAft>
              <a:buNone/>
            </a:pPr>
            <a:r>
              <a:rPr lang="en-US" sz="750" b="1" dirty="0">
                <a:solidFill>
                  <a:srgbClr val="0033A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DESCRIPTION</a:t>
            </a:r>
            <a:endParaRPr lang="en-US" sz="750" dirty="0"/>
          </a:p>
        </p:txBody>
      </p:sp>
      <p:sp>
        <p:nvSpPr>
          <p:cNvPr id="13" name="Text 10"/>
          <p:cNvSpPr/>
          <p:nvPr/>
        </p:nvSpPr>
        <p:spPr>
          <a:xfrm>
            <a:off x="352425" y="3328095"/>
            <a:ext cx="322554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25"/>
              </a:lnSpc>
              <a:buNone/>
            </a:pPr>
            <a:r>
              <a:rPr lang="en-US" sz="750" dirty="0">
                <a:solidFill>
                  <a:srgbClr val="5555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[Enter a brief description of what this agent does and its primary purpose]</a:t>
            </a:r>
            <a:endParaRPr lang="en-US" sz="750" dirty="0"/>
          </a:p>
        </p:txBody>
      </p:sp>
      <p:sp>
        <p:nvSpPr>
          <p:cNvPr id="14" name="Text 11"/>
          <p:cNvSpPr/>
          <p:nvPr/>
        </p:nvSpPr>
        <p:spPr>
          <a:xfrm>
            <a:off x="238125" y="3699570"/>
            <a:ext cx="3390900" cy="874216"/>
          </a:xfrm>
          <a:prstGeom prst="roundRect">
            <a:avLst>
              <a:gd name="adj" fmla="val 6537"/>
            </a:avLst>
          </a:prstGeom>
          <a:solidFill>
            <a:srgbClr val="F0F4F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352425" y="3813870"/>
            <a:ext cx="3225546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spcAft>
                <a:spcPts val="600"/>
              </a:spcAft>
              <a:buNone/>
            </a:pPr>
            <a:r>
              <a:rPr lang="en-US" sz="750" b="1" dirty="0">
                <a:solidFill>
                  <a:srgbClr val="0033A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CAPABILITIES</a:t>
            </a:r>
            <a:endParaRPr lang="en-US" sz="750" dirty="0"/>
          </a:p>
        </p:txBody>
      </p:sp>
      <p:sp>
        <p:nvSpPr>
          <p:cNvPr id="16" name="Text 13"/>
          <p:cNvSpPr/>
          <p:nvPr/>
        </p:nvSpPr>
        <p:spPr>
          <a:xfrm>
            <a:off x="352425" y="4054822"/>
            <a:ext cx="57150" cy="57150"/>
          </a:xfrm>
          <a:prstGeom prst="roundRect">
            <a:avLst>
              <a:gd name="adj" fmla="val 1600000"/>
            </a:avLst>
          </a:prstGeom>
          <a:solidFill>
            <a:srgbClr val="00A3E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Text 14"/>
          <p:cNvSpPr/>
          <p:nvPr/>
        </p:nvSpPr>
        <p:spPr>
          <a:xfrm>
            <a:off x="466725" y="4023420"/>
            <a:ext cx="50551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5555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[Capability 1]</a:t>
            </a:r>
            <a:endParaRPr lang="en-US" sz="675" dirty="0"/>
          </a:p>
        </p:txBody>
      </p:sp>
      <p:sp>
        <p:nvSpPr>
          <p:cNvPr id="18" name="Text 15"/>
          <p:cNvSpPr/>
          <p:nvPr/>
        </p:nvSpPr>
        <p:spPr>
          <a:xfrm>
            <a:off x="352425" y="4212878"/>
            <a:ext cx="57150" cy="57150"/>
          </a:xfrm>
          <a:prstGeom prst="roundRect">
            <a:avLst>
              <a:gd name="adj" fmla="val 1600000"/>
            </a:avLst>
          </a:prstGeom>
          <a:solidFill>
            <a:srgbClr val="00A3E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9" name="Text 16"/>
          <p:cNvSpPr/>
          <p:nvPr/>
        </p:nvSpPr>
        <p:spPr>
          <a:xfrm>
            <a:off x="466725" y="4181475"/>
            <a:ext cx="50551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5555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[Capability 2]</a:t>
            </a:r>
            <a:endParaRPr lang="en-US" sz="675" dirty="0"/>
          </a:p>
        </p:txBody>
      </p:sp>
      <p:sp>
        <p:nvSpPr>
          <p:cNvPr id="20" name="Text 17"/>
          <p:cNvSpPr/>
          <p:nvPr/>
        </p:nvSpPr>
        <p:spPr>
          <a:xfrm>
            <a:off x="352425" y="4370933"/>
            <a:ext cx="57150" cy="57150"/>
          </a:xfrm>
          <a:prstGeom prst="roundRect">
            <a:avLst>
              <a:gd name="adj" fmla="val 1600000"/>
            </a:avLst>
          </a:prstGeom>
          <a:solidFill>
            <a:srgbClr val="00A3E0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1" name="Text 18"/>
          <p:cNvSpPr/>
          <p:nvPr/>
        </p:nvSpPr>
        <p:spPr>
          <a:xfrm>
            <a:off x="466725" y="4339530"/>
            <a:ext cx="505510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buNone/>
            </a:pPr>
            <a:r>
              <a:rPr lang="en-US" sz="675" dirty="0">
                <a:solidFill>
                  <a:srgbClr val="5555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[Capability 3]</a:t>
            </a:r>
            <a:endParaRPr lang="en-US" sz="675" dirty="0"/>
          </a:p>
        </p:txBody>
      </p:sp>
      <p:sp>
        <p:nvSpPr>
          <p:cNvPr id="22" name="Text 19"/>
          <p:cNvSpPr/>
          <p:nvPr/>
        </p:nvSpPr>
        <p:spPr>
          <a:xfrm>
            <a:off x="3819525" y="1050875"/>
            <a:ext cx="5086350" cy="350490"/>
          </a:xfrm>
          <a:prstGeom prst="roundRect">
            <a:avLst>
              <a:gd name="adj" fmla="val 16306"/>
            </a:avLst>
          </a:prstGeom>
          <a:solidFill>
            <a:srgbClr val="E8F4F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3" name="Text 20"/>
          <p:cNvSpPr/>
          <p:nvPr/>
        </p:nvSpPr>
        <p:spPr>
          <a:xfrm>
            <a:off x="4204990" y="1146125"/>
            <a:ext cx="1407533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b="1" dirty="0">
                <a:solidFill>
                  <a:srgbClr val="0033A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FILTER CONFIGURATION</a:t>
            </a:r>
            <a:endParaRPr lang="en-US" sz="900" dirty="0"/>
          </a:p>
        </p:txBody>
      </p:sp>
      <p:sp>
        <p:nvSpPr>
          <p:cNvPr id="24" name="Text 21"/>
          <p:cNvSpPr/>
          <p:nvPr/>
        </p:nvSpPr>
        <p:spPr>
          <a:xfrm>
            <a:off x="3819525" y="1496616"/>
            <a:ext cx="2495550" cy="885676"/>
          </a:xfrm>
          <a:prstGeom prst="roundRect">
            <a:avLst>
              <a:gd name="adj" fmla="val 6453"/>
            </a:avLst>
          </a:prstGeom>
          <a:solidFill>
            <a:srgbClr val="F9F9F9"/>
          </a:solidFill>
          <a:ln w="9525">
            <a:solidFill>
              <a:srgbClr val="E0E0E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5" name="Text 22"/>
          <p:cNvSpPr/>
          <p:nvPr/>
        </p:nvSpPr>
        <p:spPr>
          <a:xfrm>
            <a:off x="3943350" y="1620441"/>
            <a:ext cx="2292858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Aft>
                <a:spcPts val="375"/>
              </a:spcAft>
              <a:buNone/>
            </a:pPr>
            <a:r>
              <a:rPr lang="en-US" sz="675" dirty="0">
                <a:solidFill>
                  <a:srgbClr val="8888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FILTER 1</a:t>
            </a:r>
            <a:endParaRPr lang="en-US" sz="675" dirty="0"/>
          </a:p>
        </p:txBody>
      </p:sp>
      <p:sp>
        <p:nvSpPr>
          <p:cNvPr id="26" name="Text 23"/>
          <p:cNvSpPr/>
          <p:nvPr/>
        </p:nvSpPr>
        <p:spPr>
          <a:xfrm>
            <a:off x="3943350" y="1788021"/>
            <a:ext cx="2292858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b="1" dirty="0">
                <a:solidFill>
                  <a:srgbClr val="0033A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[Filter Name]</a:t>
            </a:r>
            <a:endParaRPr lang="en-US" sz="825" dirty="0"/>
          </a:p>
        </p:txBody>
      </p:sp>
      <p:sp>
        <p:nvSpPr>
          <p:cNvPr id="27" name="Text 24"/>
          <p:cNvSpPr/>
          <p:nvPr/>
        </p:nvSpPr>
        <p:spPr>
          <a:xfrm>
            <a:off x="3943350" y="1991767"/>
            <a:ext cx="2247900" cy="266700"/>
          </a:xfrm>
          <a:prstGeom prst="roundRect">
            <a:avLst>
              <a:gd name="adj" fmla="val 14286"/>
            </a:avLst>
          </a:prstGeom>
          <a:solidFill>
            <a:srgbClr val="FFFFFF"/>
          </a:solidFill>
          <a:ln w="9525">
            <a:solidFill>
              <a:srgbClr val="D0D7DE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8" name="Text 25"/>
          <p:cNvSpPr/>
          <p:nvPr/>
        </p:nvSpPr>
        <p:spPr>
          <a:xfrm>
            <a:off x="4048125" y="2058442"/>
            <a:ext cx="207911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[Placeholder Value / Options]</a:t>
            </a:r>
            <a:endParaRPr lang="en-US" sz="750" dirty="0"/>
          </a:p>
        </p:txBody>
      </p:sp>
      <p:sp>
        <p:nvSpPr>
          <p:cNvPr id="29" name="Text 26"/>
          <p:cNvSpPr/>
          <p:nvPr/>
        </p:nvSpPr>
        <p:spPr>
          <a:xfrm>
            <a:off x="6410325" y="1496616"/>
            <a:ext cx="2495550" cy="885676"/>
          </a:xfrm>
          <a:prstGeom prst="roundRect">
            <a:avLst>
              <a:gd name="adj" fmla="val 6453"/>
            </a:avLst>
          </a:prstGeom>
          <a:solidFill>
            <a:srgbClr val="F9F9F9"/>
          </a:solidFill>
          <a:ln w="9525">
            <a:solidFill>
              <a:srgbClr val="E0E0E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0" name="Text 27"/>
          <p:cNvSpPr/>
          <p:nvPr/>
        </p:nvSpPr>
        <p:spPr>
          <a:xfrm>
            <a:off x="6534150" y="1620441"/>
            <a:ext cx="2292858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Aft>
                <a:spcPts val="375"/>
              </a:spcAft>
              <a:buNone/>
            </a:pPr>
            <a:r>
              <a:rPr lang="en-US" sz="675" dirty="0">
                <a:solidFill>
                  <a:srgbClr val="8888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FILTER 2</a:t>
            </a:r>
            <a:endParaRPr lang="en-US" sz="675" dirty="0"/>
          </a:p>
        </p:txBody>
      </p:sp>
      <p:sp>
        <p:nvSpPr>
          <p:cNvPr id="31" name="Text 28"/>
          <p:cNvSpPr/>
          <p:nvPr/>
        </p:nvSpPr>
        <p:spPr>
          <a:xfrm>
            <a:off x="6534150" y="1788021"/>
            <a:ext cx="2292858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b="1" dirty="0">
                <a:solidFill>
                  <a:srgbClr val="0033A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[Filter Name]</a:t>
            </a:r>
            <a:endParaRPr lang="en-US" sz="825" dirty="0"/>
          </a:p>
        </p:txBody>
      </p:sp>
      <p:sp>
        <p:nvSpPr>
          <p:cNvPr id="32" name="Text 29"/>
          <p:cNvSpPr/>
          <p:nvPr/>
        </p:nvSpPr>
        <p:spPr>
          <a:xfrm>
            <a:off x="6534150" y="1991767"/>
            <a:ext cx="2247900" cy="266700"/>
          </a:xfrm>
          <a:prstGeom prst="roundRect">
            <a:avLst>
              <a:gd name="adj" fmla="val 14286"/>
            </a:avLst>
          </a:prstGeom>
          <a:solidFill>
            <a:srgbClr val="FFFFFF"/>
          </a:solidFill>
          <a:ln w="9525">
            <a:solidFill>
              <a:srgbClr val="D0D7DE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3" name="Text 30"/>
          <p:cNvSpPr/>
          <p:nvPr/>
        </p:nvSpPr>
        <p:spPr>
          <a:xfrm>
            <a:off x="6638925" y="2058442"/>
            <a:ext cx="207911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[Placeholder Value / Options]</a:t>
            </a:r>
            <a:endParaRPr lang="en-US" sz="750" dirty="0"/>
          </a:p>
        </p:txBody>
      </p:sp>
      <p:sp>
        <p:nvSpPr>
          <p:cNvPr id="34" name="Text 31"/>
          <p:cNvSpPr/>
          <p:nvPr/>
        </p:nvSpPr>
        <p:spPr>
          <a:xfrm>
            <a:off x="3819525" y="2477542"/>
            <a:ext cx="2495550" cy="885676"/>
          </a:xfrm>
          <a:prstGeom prst="roundRect">
            <a:avLst>
              <a:gd name="adj" fmla="val 6453"/>
            </a:avLst>
          </a:prstGeom>
          <a:solidFill>
            <a:srgbClr val="F9F9F9"/>
          </a:solidFill>
          <a:ln w="9525">
            <a:solidFill>
              <a:srgbClr val="E0E0E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5" name="Text 32"/>
          <p:cNvSpPr/>
          <p:nvPr/>
        </p:nvSpPr>
        <p:spPr>
          <a:xfrm>
            <a:off x="3943350" y="2601367"/>
            <a:ext cx="2292858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Aft>
                <a:spcPts val="375"/>
              </a:spcAft>
              <a:buNone/>
            </a:pPr>
            <a:r>
              <a:rPr lang="en-US" sz="675" dirty="0">
                <a:solidFill>
                  <a:srgbClr val="8888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FILTER 3</a:t>
            </a:r>
            <a:endParaRPr lang="en-US" sz="675" dirty="0"/>
          </a:p>
        </p:txBody>
      </p:sp>
      <p:sp>
        <p:nvSpPr>
          <p:cNvPr id="36" name="Text 33"/>
          <p:cNvSpPr/>
          <p:nvPr/>
        </p:nvSpPr>
        <p:spPr>
          <a:xfrm>
            <a:off x="3943350" y="2768947"/>
            <a:ext cx="2292858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b="1" dirty="0">
                <a:solidFill>
                  <a:srgbClr val="0033A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[Filter Name]</a:t>
            </a:r>
            <a:endParaRPr lang="en-US" sz="825" dirty="0"/>
          </a:p>
        </p:txBody>
      </p:sp>
      <p:sp>
        <p:nvSpPr>
          <p:cNvPr id="37" name="Text 34"/>
          <p:cNvSpPr/>
          <p:nvPr/>
        </p:nvSpPr>
        <p:spPr>
          <a:xfrm>
            <a:off x="3943350" y="2972693"/>
            <a:ext cx="2247900" cy="266700"/>
          </a:xfrm>
          <a:prstGeom prst="roundRect">
            <a:avLst>
              <a:gd name="adj" fmla="val 14286"/>
            </a:avLst>
          </a:prstGeom>
          <a:solidFill>
            <a:srgbClr val="FFFFFF"/>
          </a:solidFill>
          <a:ln w="9525">
            <a:solidFill>
              <a:srgbClr val="D0D7DE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8" name="Text 35"/>
          <p:cNvSpPr/>
          <p:nvPr/>
        </p:nvSpPr>
        <p:spPr>
          <a:xfrm>
            <a:off x="4048125" y="3039368"/>
            <a:ext cx="207911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[Placeholder Value / Options]</a:t>
            </a:r>
            <a:endParaRPr lang="en-US" sz="750" dirty="0"/>
          </a:p>
        </p:txBody>
      </p:sp>
      <p:sp>
        <p:nvSpPr>
          <p:cNvPr id="39" name="Text 36"/>
          <p:cNvSpPr/>
          <p:nvPr/>
        </p:nvSpPr>
        <p:spPr>
          <a:xfrm>
            <a:off x="6410325" y="2477542"/>
            <a:ext cx="2495550" cy="885676"/>
          </a:xfrm>
          <a:prstGeom prst="roundRect">
            <a:avLst>
              <a:gd name="adj" fmla="val 6453"/>
            </a:avLst>
          </a:prstGeom>
          <a:solidFill>
            <a:srgbClr val="F9F9F9"/>
          </a:solidFill>
          <a:ln w="9525">
            <a:solidFill>
              <a:srgbClr val="E0E0E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0" name="Text 37"/>
          <p:cNvSpPr/>
          <p:nvPr/>
        </p:nvSpPr>
        <p:spPr>
          <a:xfrm>
            <a:off x="6534150" y="2601367"/>
            <a:ext cx="2292858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Aft>
                <a:spcPts val="375"/>
              </a:spcAft>
              <a:buNone/>
            </a:pPr>
            <a:r>
              <a:rPr lang="en-US" sz="675" dirty="0">
                <a:solidFill>
                  <a:srgbClr val="8888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FILTER 4</a:t>
            </a:r>
            <a:endParaRPr lang="en-US" sz="675" dirty="0"/>
          </a:p>
        </p:txBody>
      </p:sp>
      <p:sp>
        <p:nvSpPr>
          <p:cNvPr id="41" name="Text 38"/>
          <p:cNvSpPr/>
          <p:nvPr/>
        </p:nvSpPr>
        <p:spPr>
          <a:xfrm>
            <a:off x="6534150" y="2768947"/>
            <a:ext cx="2292858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b="1" dirty="0">
                <a:solidFill>
                  <a:srgbClr val="0033A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[Filter Name]</a:t>
            </a:r>
            <a:endParaRPr lang="en-US" sz="825" dirty="0"/>
          </a:p>
        </p:txBody>
      </p:sp>
      <p:sp>
        <p:nvSpPr>
          <p:cNvPr id="42" name="Text 39"/>
          <p:cNvSpPr/>
          <p:nvPr/>
        </p:nvSpPr>
        <p:spPr>
          <a:xfrm>
            <a:off x="6534150" y="2972693"/>
            <a:ext cx="2247900" cy="266700"/>
          </a:xfrm>
          <a:prstGeom prst="roundRect">
            <a:avLst>
              <a:gd name="adj" fmla="val 14286"/>
            </a:avLst>
          </a:prstGeom>
          <a:solidFill>
            <a:srgbClr val="FFFFFF"/>
          </a:solidFill>
          <a:ln w="9525">
            <a:solidFill>
              <a:srgbClr val="D0D7DE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3" name="Text 40"/>
          <p:cNvSpPr/>
          <p:nvPr/>
        </p:nvSpPr>
        <p:spPr>
          <a:xfrm>
            <a:off x="6638925" y="3039368"/>
            <a:ext cx="207911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[Placeholder Value / Options]</a:t>
            </a:r>
            <a:endParaRPr lang="en-US" sz="750" dirty="0"/>
          </a:p>
        </p:txBody>
      </p:sp>
      <p:sp>
        <p:nvSpPr>
          <p:cNvPr id="44" name="Text 41"/>
          <p:cNvSpPr/>
          <p:nvPr/>
        </p:nvSpPr>
        <p:spPr>
          <a:xfrm>
            <a:off x="3819525" y="3458468"/>
            <a:ext cx="2495550" cy="885676"/>
          </a:xfrm>
          <a:prstGeom prst="roundRect">
            <a:avLst>
              <a:gd name="adj" fmla="val 6453"/>
            </a:avLst>
          </a:prstGeom>
          <a:solidFill>
            <a:srgbClr val="F9F9F9"/>
          </a:solidFill>
          <a:ln w="9525">
            <a:solidFill>
              <a:srgbClr val="E0E0E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5" name="Text 42"/>
          <p:cNvSpPr/>
          <p:nvPr/>
        </p:nvSpPr>
        <p:spPr>
          <a:xfrm>
            <a:off x="3943350" y="3582293"/>
            <a:ext cx="2292858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Aft>
                <a:spcPts val="375"/>
              </a:spcAft>
              <a:buNone/>
            </a:pPr>
            <a:r>
              <a:rPr lang="en-US" sz="675" dirty="0">
                <a:solidFill>
                  <a:srgbClr val="8888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FILTER 5</a:t>
            </a:r>
            <a:endParaRPr lang="en-US" sz="675" dirty="0"/>
          </a:p>
        </p:txBody>
      </p:sp>
      <p:sp>
        <p:nvSpPr>
          <p:cNvPr id="46" name="Text 43"/>
          <p:cNvSpPr/>
          <p:nvPr/>
        </p:nvSpPr>
        <p:spPr>
          <a:xfrm>
            <a:off x="3943350" y="3749873"/>
            <a:ext cx="2292858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b="1" dirty="0">
                <a:solidFill>
                  <a:srgbClr val="0033A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[Filter Name]</a:t>
            </a:r>
            <a:endParaRPr lang="en-US" sz="825" dirty="0"/>
          </a:p>
        </p:txBody>
      </p:sp>
      <p:sp>
        <p:nvSpPr>
          <p:cNvPr id="47" name="Text 44"/>
          <p:cNvSpPr/>
          <p:nvPr/>
        </p:nvSpPr>
        <p:spPr>
          <a:xfrm>
            <a:off x="3943350" y="3953619"/>
            <a:ext cx="2247900" cy="266700"/>
          </a:xfrm>
          <a:prstGeom prst="roundRect">
            <a:avLst>
              <a:gd name="adj" fmla="val 14286"/>
            </a:avLst>
          </a:prstGeom>
          <a:solidFill>
            <a:srgbClr val="FFFFFF"/>
          </a:solidFill>
          <a:ln w="9525">
            <a:solidFill>
              <a:srgbClr val="D0D7DE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8" name="Text 45"/>
          <p:cNvSpPr/>
          <p:nvPr/>
        </p:nvSpPr>
        <p:spPr>
          <a:xfrm>
            <a:off x="4048125" y="4020294"/>
            <a:ext cx="207911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[Placeholder Value / Options]</a:t>
            </a:r>
            <a:endParaRPr lang="en-US" sz="750" dirty="0"/>
          </a:p>
        </p:txBody>
      </p:sp>
      <p:sp>
        <p:nvSpPr>
          <p:cNvPr id="49" name="Text 46"/>
          <p:cNvSpPr/>
          <p:nvPr/>
        </p:nvSpPr>
        <p:spPr>
          <a:xfrm>
            <a:off x="6410325" y="3458468"/>
            <a:ext cx="2495550" cy="885676"/>
          </a:xfrm>
          <a:prstGeom prst="roundRect">
            <a:avLst>
              <a:gd name="adj" fmla="val 6453"/>
            </a:avLst>
          </a:prstGeom>
          <a:solidFill>
            <a:srgbClr val="F9F9F9"/>
          </a:solidFill>
          <a:ln w="9525">
            <a:solidFill>
              <a:srgbClr val="E0E0E0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0" name="Text 47"/>
          <p:cNvSpPr/>
          <p:nvPr/>
        </p:nvSpPr>
        <p:spPr>
          <a:xfrm>
            <a:off x="6534150" y="3582293"/>
            <a:ext cx="2292858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Aft>
                <a:spcPts val="375"/>
              </a:spcAft>
              <a:buNone/>
            </a:pPr>
            <a:r>
              <a:rPr lang="en-US" sz="675" dirty="0">
                <a:solidFill>
                  <a:srgbClr val="8888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FILTER 6</a:t>
            </a:r>
            <a:endParaRPr lang="en-US" sz="675" dirty="0"/>
          </a:p>
        </p:txBody>
      </p:sp>
      <p:sp>
        <p:nvSpPr>
          <p:cNvPr id="51" name="Text 48"/>
          <p:cNvSpPr/>
          <p:nvPr/>
        </p:nvSpPr>
        <p:spPr>
          <a:xfrm>
            <a:off x="6534150" y="3749873"/>
            <a:ext cx="2292858" cy="146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55"/>
              </a:lnSpc>
              <a:spcAft>
                <a:spcPts val="450"/>
              </a:spcAft>
              <a:buNone/>
            </a:pPr>
            <a:r>
              <a:rPr lang="en-US" sz="825" b="1" dirty="0">
                <a:solidFill>
                  <a:srgbClr val="0033A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[Filter Name]</a:t>
            </a:r>
            <a:endParaRPr lang="en-US" sz="825" dirty="0"/>
          </a:p>
        </p:txBody>
      </p:sp>
      <p:sp>
        <p:nvSpPr>
          <p:cNvPr id="52" name="Text 49"/>
          <p:cNvSpPr/>
          <p:nvPr/>
        </p:nvSpPr>
        <p:spPr>
          <a:xfrm>
            <a:off x="6534150" y="3953619"/>
            <a:ext cx="2247900" cy="266700"/>
          </a:xfrm>
          <a:prstGeom prst="roundRect">
            <a:avLst>
              <a:gd name="adj" fmla="val 14286"/>
            </a:avLst>
          </a:prstGeom>
          <a:solidFill>
            <a:srgbClr val="FFFFFF"/>
          </a:solidFill>
          <a:ln w="9525">
            <a:solidFill>
              <a:srgbClr val="D0D7DE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3" name="Text 50"/>
          <p:cNvSpPr/>
          <p:nvPr/>
        </p:nvSpPr>
        <p:spPr>
          <a:xfrm>
            <a:off x="6638925" y="4020294"/>
            <a:ext cx="207911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[Placeholder Value / Options]</a:t>
            </a:r>
            <a:endParaRPr lang="en-US" sz="750" dirty="0"/>
          </a:p>
        </p:txBody>
      </p:sp>
      <p:sp>
        <p:nvSpPr>
          <p:cNvPr id="54" name="Text 51"/>
          <p:cNvSpPr/>
          <p:nvPr/>
        </p:nvSpPr>
        <p:spPr>
          <a:xfrm>
            <a:off x="3819525" y="4439394"/>
            <a:ext cx="5086350" cy="491430"/>
          </a:xfrm>
          <a:prstGeom prst="roundRect">
            <a:avLst>
              <a:gd name="adj" fmla="val 11629"/>
            </a:avLst>
          </a:prstGeom>
          <a:solidFill>
            <a:srgbClr val="FFF3E8"/>
          </a:solidFill>
          <a:ln w="9525">
            <a:solidFill>
              <a:srgbClr val="FF6B35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5" name="Text 52"/>
          <p:cNvSpPr/>
          <p:nvPr/>
        </p:nvSpPr>
        <p:spPr>
          <a:xfrm>
            <a:off x="4281190" y="4544169"/>
            <a:ext cx="4561731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750" b="1" dirty="0">
                <a:solidFill>
                  <a:srgbClr val="FF6B3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ADDITIONAL PARAMETERS</a:t>
            </a:r>
            <a:endParaRPr lang="en-US" sz="750" dirty="0"/>
          </a:p>
        </p:txBody>
      </p:sp>
      <p:sp>
        <p:nvSpPr>
          <p:cNvPr id="56" name="Text 53"/>
          <p:cNvSpPr/>
          <p:nvPr/>
        </p:nvSpPr>
        <p:spPr>
          <a:xfrm>
            <a:off x="4281190" y="4706094"/>
            <a:ext cx="4561731" cy="119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"/>
              </a:lnSpc>
              <a:spcBef>
                <a:spcPts val="225"/>
              </a:spcBef>
              <a:buNone/>
            </a:pPr>
            <a:r>
              <a:rPr lang="en-US" sz="675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[Add any additional configuration notes or parameters here]</a:t>
            </a:r>
            <a:endParaRPr lang="en-US" sz="67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CA262-E684-60BD-4EF1-74FA9C4C8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8FF4A5A-6C4C-D47C-1DCC-A3AC231DC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42901"/>
            <a:ext cx="8458200" cy="249299"/>
          </a:xfrm>
        </p:spPr>
        <p:txBody>
          <a:bodyPr/>
          <a:lstStyle/>
          <a:p>
            <a:r>
              <a:rPr lang="en-US" dirty="0"/>
              <a:t>Additional Details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44453B-06E8-B38A-7518-E4E55A0CC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Subtitle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CC5445-5BDE-7841-F336-DA40D1CB9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38826FC0-333C-E549-9FA3-0EE43DF298A3}" type="slidenum">
              <a:rPr lang="en-US">
                <a:solidFill>
                  <a:srgbClr val="FFFFFF"/>
                </a:solidFill>
                <a:latin typeface="Arial" panose="020B0604020202020204"/>
              </a:rPr>
              <a:pPr defTabSz="685800"/>
              <a:t>9</a:t>
            </a:fld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6407EE-17B5-5AA3-0A77-E82F25385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r>
              <a:rPr lang="en-US" dirty="0">
                <a:solidFill>
                  <a:srgbClr val="FFFFFF"/>
                </a:solidFill>
                <a:latin typeface="Arial" panose="020B0604020202020204"/>
              </a:rPr>
              <a:t>© 2025–2027 Cognizant | Private</a:t>
            </a:r>
          </a:p>
        </p:txBody>
      </p:sp>
    </p:spTree>
    <p:extLst>
      <p:ext uri="{BB962C8B-B14F-4D97-AF65-F5344CB8AC3E}">
        <p14:creationId xmlns:p14="http://schemas.microsoft.com/office/powerpoint/2010/main" val="40643525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gnizant_2024">
  <a:themeElements>
    <a:clrScheme name="Cognizant v2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000048"/>
      </a:accent1>
      <a:accent2>
        <a:srgbClr val="2F78C4"/>
      </a:accent2>
      <a:accent3>
        <a:srgbClr val="92BBE6"/>
      </a:accent3>
      <a:accent4>
        <a:srgbClr val="05819B"/>
      </a:accent4>
      <a:accent5>
        <a:srgbClr val="2E308E"/>
      </a:accent5>
      <a:accent6>
        <a:srgbClr val="D0D0CE"/>
      </a:accent6>
      <a:hlink>
        <a:srgbClr val="2F78C4"/>
      </a:hlink>
      <a:folHlink>
        <a:srgbClr val="92BBE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10000"/>
          </a:lnSpc>
          <a:spcBef>
            <a:spcPts val="600"/>
          </a:spcBef>
          <a:spcAft>
            <a:spcPts val="0"/>
          </a:spcAft>
          <a:defRPr dirty="0" err="1" smtClean="0"/>
        </a:defPPr>
      </a:lstStyle>
    </a:txDef>
  </a:objectDefaults>
  <a:extraClrSchemeLst/>
  <a:custClrLst>
    <a:custClr name="Green">
      <a:srgbClr val="2DB81F"/>
    </a:custClr>
    <a:custClr name="Yellow">
      <a:srgbClr val="E9C71D"/>
    </a:custClr>
    <a:custClr name="Red">
      <a:srgbClr val="B81F2D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Midnight blue 80%">
      <a:srgbClr val="373771"/>
    </a:custClr>
    <a:custClr name="Midnight blue 80%">
      <a:srgbClr val="373771"/>
    </a:custClr>
    <a:custClr name="Dark blue 80%">
      <a:srgbClr val="5B94D1"/>
    </a:custClr>
    <a:custClr name="Light blue 80%">
      <a:srgbClr val="A9C9EC"/>
    </a:custClr>
    <a:custClr name="Darker teal 80%">
      <a:srgbClr val="4C9AB0"/>
    </a:custClr>
    <a:custClr name="Dark plum 80%">
      <a:srgbClr val="5859A6"/>
    </a:custClr>
    <a:custClr name="Light gray 80%">
      <a:srgbClr val="D9D9D8"/>
    </a:custClr>
    <a:custClr name="Dark plum">
      <a:srgbClr val="2E308E"/>
    </a:custClr>
    <a:custClr name="Dark blue">
      <a:srgbClr val="2F78C4"/>
    </a:custClr>
    <a:custClr name="Dark teal">
      <a:srgbClr val="05819B"/>
    </a:custClr>
    <a:custClr name="Midnight blue 60%">
      <a:srgbClr val="666692"/>
    </a:custClr>
    <a:custClr name="Midnight blue 60%">
      <a:srgbClr val="666692"/>
    </a:custClr>
    <a:custClr name="Dark blue 60%">
      <a:srgbClr val="86AEDD"/>
    </a:custClr>
    <a:custClr name="Light blue 60%">
      <a:srgbClr val="BFD6F1"/>
    </a:custClr>
    <a:custClr name="Darker teal 60%">
      <a:srgbClr val="7BB4C3"/>
    </a:custClr>
    <a:custClr name="Dark plum 60%">
      <a:srgbClr val="8283BC"/>
    </a:custClr>
    <a:custClr name="Light gray 60%">
      <a:srgbClr val="E3E3E2"/>
    </a:custClr>
    <a:custClr name="Medium plum">
      <a:srgbClr val="7373D8"/>
    </a:custClr>
    <a:custClr name="Medium blue">
      <a:srgbClr val="6AA2DC"/>
    </a:custClr>
    <a:custClr name="Medium teal">
      <a:srgbClr val="06C7CC"/>
    </a:custClr>
    <a:custClr name="Midnight blue 40%">
      <a:srgbClr val="9999B8"/>
    </a:custClr>
    <a:custClr name="Midnight blue 40%">
      <a:srgbClr val="9999B8"/>
    </a:custClr>
    <a:custClr name="Dark blue 40%">
      <a:srgbClr val="AFC9E8"/>
    </a:custClr>
    <a:custClr name="Light blue 40%">
      <a:srgbClr val="D3E5F5"/>
    </a:custClr>
    <a:custClr name="Darker teal 40%">
      <a:srgbClr val="A9CDD8"/>
    </a:custClr>
    <a:custClr name="Dark plum 40%">
      <a:srgbClr val="ABACD3"/>
    </a:custClr>
    <a:custClr name="Light gray 40%">
      <a:srgbClr val="ECECEB"/>
    </a:custClr>
    <a:custClr name="Light plum">
      <a:srgbClr val="85A0F9"/>
    </a:custClr>
    <a:custClr name="Light blue">
      <a:srgbClr val="92BBE6"/>
    </a:custClr>
    <a:custClr name="Light teal">
      <a:srgbClr val="26EFE9"/>
    </a:custClr>
    <a:custClr name="Midnight blue 20%">
      <a:srgbClr val="CCCCDB"/>
    </a:custClr>
    <a:custClr name="Midnight blue 20%">
      <a:srgbClr val="CCCCDB"/>
    </a:custClr>
    <a:custClr name="Dark blue 20%">
      <a:srgbClr val="D7E5F4"/>
    </a:custClr>
    <a:custClr name="Light blue 20%">
      <a:srgbClr val="EAF2FA"/>
    </a:custClr>
    <a:custClr name="Darker teal 20%">
      <a:srgbClr val="D4E7EB"/>
    </a:custClr>
    <a:custClr name="Dark plum 20%">
      <a:srgbClr val="D5D6E9"/>
    </a:custClr>
    <a:custClr name="Light gray 20%">
      <a:srgbClr val="F6F6F5"/>
    </a:custClr>
  </a:custClrLst>
  <a:extLst>
    <a:ext uri="{05A4C25C-085E-4340-85A3-A5531E510DB2}">
      <thm15:themeFamily xmlns:thm15="http://schemas.microsoft.com/office/thememl/2012/main" name="2_Cognizant_2024" id="{4DB496B1-E6EF-4CBE-9AD1-A2CF8C63C2B7}" vid="{BB4BE9A0-A680-4A25-9195-1AF5CFB8503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861</Words>
  <Application>Microsoft Office PowerPoint</Application>
  <PresentationFormat>On-screen Show (16:9)</PresentationFormat>
  <Paragraphs>172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Office Theme</vt:lpstr>
      <vt:lpstr>Cognizant_2024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Additional Details</vt:lpstr>
      <vt:lpstr>Thank you</vt:lpstr>
    </vt:vector>
  </TitlesOfParts>
  <Company>Cognizant Technology Solutions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Solution Template</dc:title>
  <dc:subject>Solution Overview Template</dc:subject>
  <dc:creator>Cognizant</dc:creator>
  <cp:lastModifiedBy>Pandian, Ranjani (Cognizant)</cp:lastModifiedBy>
  <cp:revision>3</cp:revision>
  <dcterms:created xsi:type="dcterms:W3CDTF">2025-12-01T17:25:48Z</dcterms:created>
  <dcterms:modified xsi:type="dcterms:W3CDTF">2025-12-11T02:48:11Z</dcterms:modified>
</cp:coreProperties>
</file>